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39"/>
  </p:notesMasterIdLst>
  <p:sldIdLst>
    <p:sldId id="256" r:id="rId2"/>
    <p:sldId id="257" r:id="rId3"/>
    <p:sldId id="259" r:id="rId4"/>
    <p:sldId id="383" r:id="rId5"/>
    <p:sldId id="355" r:id="rId6"/>
    <p:sldId id="389" r:id="rId7"/>
    <p:sldId id="391" r:id="rId8"/>
    <p:sldId id="392" r:id="rId9"/>
    <p:sldId id="393" r:id="rId10"/>
    <p:sldId id="344" r:id="rId11"/>
    <p:sldId id="390" r:id="rId12"/>
    <p:sldId id="357" r:id="rId13"/>
    <p:sldId id="370" r:id="rId14"/>
    <p:sldId id="358" r:id="rId15"/>
    <p:sldId id="365" r:id="rId16"/>
    <p:sldId id="349" r:id="rId17"/>
    <p:sldId id="385" r:id="rId18"/>
    <p:sldId id="384" r:id="rId19"/>
    <p:sldId id="356" r:id="rId20"/>
    <p:sldId id="318" r:id="rId21"/>
    <p:sldId id="354" r:id="rId22"/>
    <p:sldId id="319" r:id="rId23"/>
    <p:sldId id="313" r:id="rId24"/>
    <p:sldId id="386" r:id="rId25"/>
    <p:sldId id="267" r:id="rId26"/>
    <p:sldId id="272" r:id="rId27"/>
    <p:sldId id="273" r:id="rId28"/>
    <p:sldId id="274" r:id="rId29"/>
    <p:sldId id="276" r:id="rId30"/>
    <p:sldId id="281" r:id="rId31"/>
    <p:sldId id="287" r:id="rId32"/>
    <p:sldId id="290" r:id="rId33"/>
    <p:sldId id="291" r:id="rId34"/>
    <p:sldId id="395" r:id="rId35"/>
    <p:sldId id="388" r:id="rId36"/>
    <p:sldId id="394" r:id="rId37"/>
    <p:sldId id="350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35592B-AF9D-4F15-9BB9-67FC70B63CAD}" v="15" dt="2024-11-22T21:34:58.6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an Mersin" userId="a83cf8f9f746cb4f" providerId="LiveId" clId="{B274B411-54E5-4C2D-A9BD-EDA5F957CBD6}"/>
    <pc:docChg chg="undo redo custSel addSld delSld modSld sldOrd">
      <pc:chgData name="Sinan Mersin" userId="a83cf8f9f746cb4f" providerId="LiveId" clId="{B274B411-54E5-4C2D-A9BD-EDA5F957CBD6}" dt="2024-05-09T13:10:56.731" v="3109"/>
      <pc:docMkLst>
        <pc:docMk/>
      </pc:docMkLst>
      <pc:sldChg chg="modSp new mod">
        <pc:chgData name="Sinan Mersin" userId="a83cf8f9f746cb4f" providerId="LiveId" clId="{B274B411-54E5-4C2D-A9BD-EDA5F957CBD6}" dt="2024-05-05T08:38:43.200" v="199" actId="20577"/>
        <pc:sldMkLst>
          <pc:docMk/>
          <pc:sldMk cId="3984924565" sldId="256"/>
        </pc:sldMkLst>
        <pc:spChg chg="mod">
          <ac:chgData name="Sinan Mersin" userId="a83cf8f9f746cb4f" providerId="LiveId" clId="{B274B411-54E5-4C2D-A9BD-EDA5F957CBD6}" dt="2024-05-05T08:38:06.439" v="117" actId="255"/>
          <ac:spMkLst>
            <pc:docMk/>
            <pc:sldMk cId="3984924565" sldId="256"/>
            <ac:spMk id="2" creationId="{98F1C218-6291-15D6-7EB8-9EB1E2D8FECE}"/>
          </ac:spMkLst>
        </pc:spChg>
        <pc:spChg chg="mod">
          <ac:chgData name="Sinan Mersin" userId="a83cf8f9f746cb4f" providerId="LiveId" clId="{B274B411-54E5-4C2D-A9BD-EDA5F957CBD6}" dt="2024-05-05T08:38:43.200" v="199" actId="20577"/>
          <ac:spMkLst>
            <pc:docMk/>
            <pc:sldMk cId="3984924565" sldId="256"/>
            <ac:spMk id="3" creationId="{4F724EBB-829D-586A-148A-6F088EC1D168}"/>
          </ac:spMkLst>
        </pc:spChg>
      </pc:sldChg>
      <pc:sldChg chg="modSp new mod">
        <pc:chgData name="Sinan Mersin" userId="a83cf8f9f746cb4f" providerId="LiveId" clId="{B274B411-54E5-4C2D-A9BD-EDA5F957CBD6}" dt="2024-05-09T12:30:59.314" v="2113" actId="20577"/>
        <pc:sldMkLst>
          <pc:docMk/>
          <pc:sldMk cId="1785345258" sldId="257"/>
        </pc:sldMkLst>
        <pc:spChg chg="mod">
          <ac:chgData name="Sinan Mersin" userId="a83cf8f9f746cb4f" providerId="LiveId" clId="{B274B411-54E5-4C2D-A9BD-EDA5F957CBD6}" dt="2024-05-05T08:38:57.185" v="242" actId="20577"/>
          <ac:spMkLst>
            <pc:docMk/>
            <pc:sldMk cId="1785345258" sldId="257"/>
            <ac:spMk id="2" creationId="{D85CB149-F688-1B1D-A959-341C9985CF9B}"/>
          </ac:spMkLst>
        </pc:spChg>
        <pc:spChg chg="mod">
          <ac:chgData name="Sinan Mersin" userId="a83cf8f9f746cb4f" providerId="LiveId" clId="{B274B411-54E5-4C2D-A9BD-EDA5F957CBD6}" dt="2024-05-09T12:30:59.314" v="2113" actId="20577"/>
          <ac:spMkLst>
            <pc:docMk/>
            <pc:sldMk cId="1785345258" sldId="257"/>
            <ac:spMk id="3" creationId="{7869F54C-A38C-8FED-5AD7-AC8B75ECA912}"/>
          </ac:spMkLst>
        </pc:spChg>
      </pc:sldChg>
      <pc:sldChg chg="modSp add mod">
        <pc:chgData name="Sinan Mersin" userId="a83cf8f9f746cb4f" providerId="LiveId" clId="{B274B411-54E5-4C2D-A9BD-EDA5F957CBD6}" dt="2024-05-08T19:47:57.896" v="825" actId="207"/>
        <pc:sldMkLst>
          <pc:docMk/>
          <pc:sldMk cId="276619324" sldId="258"/>
        </pc:sldMkLst>
        <pc:spChg chg="mod">
          <ac:chgData name="Sinan Mersin" userId="a83cf8f9f746cb4f" providerId="LiveId" clId="{B274B411-54E5-4C2D-A9BD-EDA5F957CBD6}" dt="2024-05-08T19:47:57.896" v="825" actId="207"/>
          <ac:spMkLst>
            <pc:docMk/>
            <pc:sldMk cId="276619324" sldId="258"/>
            <ac:spMk id="4" creationId="{EE90112C-0734-411B-BFF7-1A3AB4B613C0}"/>
          </ac:spMkLst>
        </pc:spChg>
      </pc:sldChg>
      <pc:sldChg chg="modSp new del mod">
        <pc:chgData name="Sinan Mersin" userId="a83cf8f9f746cb4f" providerId="LiveId" clId="{B274B411-54E5-4C2D-A9BD-EDA5F957CBD6}" dt="2024-05-08T19:45:54.007" v="792" actId="47"/>
        <pc:sldMkLst>
          <pc:docMk/>
          <pc:sldMk cId="2311075610" sldId="258"/>
        </pc:sldMkLst>
        <pc:spChg chg="mod">
          <ac:chgData name="Sinan Mersin" userId="a83cf8f9f746cb4f" providerId="LiveId" clId="{B274B411-54E5-4C2D-A9BD-EDA5F957CBD6}" dt="2024-05-05T08:43:31.549" v="702" actId="20577"/>
          <ac:spMkLst>
            <pc:docMk/>
            <pc:sldMk cId="2311075610" sldId="258"/>
            <ac:spMk id="2" creationId="{0C53F8D0-648E-B9E8-9DB3-16B93E85C561}"/>
          </ac:spMkLst>
        </pc:spChg>
      </pc:sldChg>
      <pc:sldChg chg="modSp add del mod">
        <pc:chgData name="Sinan Mersin" userId="a83cf8f9f746cb4f" providerId="LiveId" clId="{B274B411-54E5-4C2D-A9BD-EDA5F957CBD6}" dt="2024-05-08T19:46:24.468" v="806" actId="207"/>
        <pc:sldMkLst>
          <pc:docMk/>
          <pc:sldMk cId="2923201920" sldId="259"/>
        </pc:sldMkLst>
        <pc:spChg chg="mod">
          <ac:chgData name="Sinan Mersin" userId="a83cf8f9f746cb4f" providerId="LiveId" clId="{B274B411-54E5-4C2D-A9BD-EDA5F957CBD6}" dt="2024-05-08T19:46:24.468" v="806" actId="207"/>
          <ac:spMkLst>
            <pc:docMk/>
            <pc:sldMk cId="2923201920" sldId="259"/>
            <ac:spMk id="4" creationId="{921D9D54-D08C-4544-A1CC-B50C9D3B833C}"/>
          </ac:spMkLst>
        </pc:spChg>
      </pc:sldChg>
      <pc:sldChg chg="modSp add del mod">
        <pc:chgData name="Sinan Mersin" userId="a83cf8f9f746cb4f" providerId="LiveId" clId="{B274B411-54E5-4C2D-A9BD-EDA5F957CBD6}" dt="2024-05-09T12:51:06.425" v="2722" actId="47"/>
        <pc:sldMkLst>
          <pc:docMk/>
          <pc:sldMk cId="3791325053" sldId="263"/>
        </pc:sldMkLst>
        <pc:spChg chg="mod">
          <ac:chgData name="Sinan Mersin" userId="a83cf8f9f746cb4f" providerId="LiveId" clId="{B274B411-54E5-4C2D-A9BD-EDA5F957CBD6}" dt="2024-05-09T12:31:45.504" v="2141" actId="20577"/>
          <ac:spMkLst>
            <pc:docMk/>
            <pc:sldMk cId="3791325053" sldId="263"/>
            <ac:spMk id="5" creationId="{00000000-0000-0000-0000-000000000000}"/>
          </ac:spMkLst>
        </pc:spChg>
        <pc:spChg chg="mod">
          <ac:chgData name="Sinan Mersin" userId="a83cf8f9f746cb4f" providerId="LiveId" clId="{B274B411-54E5-4C2D-A9BD-EDA5F957CBD6}" dt="2024-05-09T12:30:37.743" v="2102" actId="14100"/>
          <ac:spMkLst>
            <pc:docMk/>
            <pc:sldMk cId="3791325053" sldId="263"/>
            <ac:spMk id="6" creationId="{00000000-0000-0000-0000-000000000000}"/>
          </ac:spMkLst>
        </pc:spChg>
        <pc:spChg chg="mod">
          <ac:chgData name="Sinan Mersin" userId="a83cf8f9f746cb4f" providerId="LiveId" clId="{B274B411-54E5-4C2D-A9BD-EDA5F957CBD6}" dt="2024-05-09T12:30:31.686" v="2097" actId="1076"/>
          <ac:spMkLst>
            <pc:docMk/>
            <pc:sldMk cId="3791325053" sldId="263"/>
            <ac:spMk id="8" creationId="{00000000-0000-0000-0000-000000000000}"/>
          </ac:spMkLst>
        </pc:spChg>
      </pc:sldChg>
      <pc:sldChg chg="modSp add del mod">
        <pc:chgData name="Sinan Mersin" userId="a83cf8f9f746cb4f" providerId="LiveId" clId="{B274B411-54E5-4C2D-A9BD-EDA5F957CBD6}" dt="2024-05-08T19:47:20.722" v="816" actId="207"/>
        <pc:sldMkLst>
          <pc:docMk/>
          <pc:sldMk cId="3850024920" sldId="264"/>
        </pc:sldMkLst>
        <pc:spChg chg="mod">
          <ac:chgData name="Sinan Mersin" userId="a83cf8f9f746cb4f" providerId="LiveId" clId="{B274B411-54E5-4C2D-A9BD-EDA5F957CBD6}" dt="2024-05-08T19:46:17.867" v="799" actId="27636"/>
          <ac:spMkLst>
            <pc:docMk/>
            <pc:sldMk cId="3850024920" sldId="264"/>
            <ac:spMk id="2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7:18.095" v="815" actId="255"/>
          <ac:spMkLst>
            <pc:docMk/>
            <pc:sldMk cId="3850024920" sldId="264"/>
            <ac:spMk id="3" creationId="{FAA0942E-5836-4B0F-94AC-0395B69B072D}"/>
          </ac:spMkLst>
        </pc:spChg>
        <pc:spChg chg="mod">
          <ac:chgData name="Sinan Mersin" userId="a83cf8f9f746cb4f" providerId="LiveId" clId="{B274B411-54E5-4C2D-A9BD-EDA5F957CBD6}" dt="2024-05-08T19:47:20.722" v="816" actId="207"/>
          <ac:spMkLst>
            <pc:docMk/>
            <pc:sldMk cId="3850024920" sldId="264"/>
            <ac:spMk id="5" creationId="{19465F6A-1E94-4620-90A7-6BCEDDCC2913}"/>
          </ac:spMkLst>
        </pc:spChg>
        <pc:picChg chg="mod">
          <ac:chgData name="Sinan Mersin" userId="a83cf8f9f746cb4f" providerId="LiveId" clId="{B274B411-54E5-4C2D-A9BD-EDA5F957CBD6}" dt="2024-05-08T19:47:10.112" v="813" actId="1076"/>
          <ac:picMkLst>
            <pc:docMk/>
            <pc:sldMk cId="3850024920" sldId="264"/>
            <ac:picMk id="4" creationId="{00000000-0000-0000-0000-000000000000}"/>
          </ac:picMkLst>
        </pc:picChg>
      </pc:sldChg>
      <pc:sldChg chg="modSp add del mod">
        <pc:chgData name="Sinan Mersin" userId="a83cf8f9f746cb4f" providerId="LiveId" clId="{B274B411-54E5-4C2D-A9BD-EDA5F957CBD6}" dt="2024-05-09T12:51:16.809" v="2723" actId="47"/>
        <pc:sldMkLst>
          <pc:docMk/>
          <pc:sldMk cId="3917038796" sldId="266"/>
        </pc:sldMkLst>
        <pc:spChg chg="mod">
          <ac:chgData name="Sinan Mersin" userId="a83cf8f9f746cb4f" providerId="LiveId" clId="{B274B411-54E5-4C2D-A9BD-EDA5F957CBD6}" dt="2024-05-09T12:30:06.654" v="2072" actId="27636"/>
          <ac:spMkLst>
            <pc:docMk/>
            <pc:sldMk cId="3917038796" sldId="266"/>
            <ac:spMk id="2" creationId="{00000000-0000-0000-0000-000000000000}"/>
          </ac:spMkLst>
        </pc:spChg>
        <pc:spChg chg="mod">
          <ac:chgData name="Sinan Mersin" userId="a83cf8f9f746cb4f" providerId="LiveId" clId="{B274B411-54E5-4C2D-A9BD-EDA5F957CBD6}" dt="2024-05-09T12:30:06.658" v="2073" actId="27636"/>
          <ac:spMkLst>
            <pc:docMk/>
            <pc:sldMk cId="3917038796" sldId="266"/>
            <ac:spMk id="3" creationId="{00000000-0000-0000-0000-000000000000}"/>
          </ac:spMkLst>
        </pc:spChg>
        <pc:spChg chg="mod">
          <ac:chgData name="Sinan Mersin" userId="a83cf8f9f746cb4f" providerId="LiveId" clId="{B274B411-54E5-4C2D-A9BD-EDA5F957CBD6}" dt="2024-05-09T12:31:35.333" v="2116" actId="12"/>
          <ac:spMkLst>
            <pc:docMk/>
            <pc:sldMk cId="3917038796" sldId="266"/>
            <ac:spMk id="4" creationId="{00000000-0000-0000-0000-000000000000}"/>
          </ac:spMkLst>
        </pc:spChg>
      </pc:sldChg>
      <pc:sldChg chg="modSp add mod">
        <pc:chgData name="Sinan Mersin" userId="a83cf8f9f746cb4f" providerId="LiveId" clId="{B274B411-54E5-4C2D-A9BD-EDA5F957CBD6}" dt="2024-05-09T12:51:46.314" v="2731" actId="1076"/>
        <pc:sldMkLst>
          <pc:docMk/>
          <pc:sldMk cId="1690002289" sldId="267"/>
        </pc:sldMkLst>
        <pc:spChg chg="mod">
          <ac:chgData name="Sinan Mersin" userId="a83cf8f9f746cb4f" providerId="LiveId" clId="{B274B411-54E5-4C2D-A9BD-EDA5F957CBD6}" dt="2024-05-09T12:51:41.362" v="2730" actId="27636"/>
          <ac:spMkLst>
            <pc:docMk/>
            <pc:sldMk cId="1690002289" sldId="267"/>
            <ac:spMk id="3" creationId="{00000000-0000-0000-0000-000000000000}"/>
          </ac:spMkLst>
        </pc:spChg>
        <pc:spChg chg="mod">
          <ac:chgData name="Sinan Mersin" userId="a83cf8f9f746cb4f" providerId="LiveId" clId="{B274B411-54E5-4C2D-A9BD-EDA5F957CBD6}" dt="2024-05-09T12:51:46.314" v="2731" actId="1076"/>
          <ac:spMkLst>
            <pc:docMk/>
            <pc:sldMk cId="1690002289" sldId="267"/>
            <ac:spMk id="5" creationId="{00000000-0000-0000-0000-000000000000}"/>
          </ac:spMkLst>
        </pc:spChg>
      </pc:sldChg>
      <pc:sldChg chg="modSp add del mod">
        <pc:chgData name="Sinan Mersin" userId="a83cf8f9f746cb4f" providerId="LiveId" clId="{B274B411-54E5-4C2D-A9BD-EDA5F957CBD6}" dt="2024-05-09T12:30:10.226" v="2091" actId="47"/>
        <pc:sldMkLst>
          <pc:docMk/>
          <pc:sldMk cId="4240762765" sldId="268"/>
        </pc:sldMkLst>
        <pc:spChg chg="mod">
          <ac:chgData name="Sinan Mersin" userId="a83cf8f9f746cb4f" providerId="LiveId" clId="{B274B411-54E5-4C2D-A9BD-EDA5F957CBD6}" dt="2024-05-09T12:30:06.666" v="2075" actId="27636"/>
          <ac:spMkLst>
            <pc:docMk/>
            <pc:sldMk cId="4240762765" sldId="268"/>
            <ac:spMk id="2" creationId="{00000000-0000-0000-0000-000000000000}"/>
          </ac:spMkLst>
        </pc:spChg>
        <pc:picChg chg="mod">
          <ac:chgData name="Sinan Mersin" userId="a83cf8f9f746cb4f" providerId="LiveId" clId="{B274B411-54E5-4C2D-A9BD-EDA5F957CBD6}" dt="2024-05-09T12:30:09.388" v="2090" actId="1076"/>
          <ac:picMkLst>
            <pc:docMk/>
            <pc:sldMk cId="4240762765" sldId="268"/>
            <ac:picMk id="4" creationId="{00000000-0000-0000-0000-000000000000}"/>
          </ac:picMkLst>
        </pc:picChg>
      </pc:sldChg>
      <pc:sldChg chg="modSp add del mod">
        <pc:chgData name="Sinan Mersin" userId="a83cf8f9f746cb4f" providerId="LiveId" clId="{B274B411-54E5-4C2D-A9BD-EDA5F957CBD6}" dt="2024-05-09T12:41:09.631" v="2299" actId="47"/>
        <pc:sldMkLst>
          <pc:docMk/>
          <pc:sldMk cId="1476221321" sldId="269"/>
        </pc:sldMkLst>
        <pc:spChg chg="mod">
          <ac:chgData name="Sinan Mersin" userId="a83cf8f9f746cb4f" providerId="LiveId" clId="{B274B411-54E5-4C2D-A9BD-EDA5F957CBD6}" dt="2024-05-09T12:30:06.734" v="2089" actId="27636"/>
          <ac:spMkLst>
            <pc:docMk/>
            <pc:sldMk cId="1476221321" sldId="269"/>
            <ac:spMk id="2" creationId="{00000000-0000-0000-0000-000000000000}"/>
          </ac:spMkLst>
        </pc:spChg>
        <pc:spChg chg="mod">
          <ac:chgData name="Sinan Mersin" userId="a83cf8f9f746cb4f" providerId="LiveId" clId="{B274B411-54E5-4C2D-A9BD-EDA5F957CBD6}" dt="2024-05-09T12:30:06.733" v="2088" actId="27636"/>
          <ac:spMkLst>
            <pc:docMk/>
            <pc:sldMk cId="1476221321" sldId="269"/>
            <ac:spMk id="3" creationId="{00000000-0000-0000-0000-000000000000}"/>
          </ac:spMkLst>
        </pc:spChg>
      </pc:sldChg>
      <pc:sldChg chg="modSp add del mod">
        <pc:chgData name="Sinan Mersin" userId="a83cf8f9f746cb4f" providerId="LiveId" clId="{B274B411-54E5-4C2D-A9BD-EDA5F957CBD6}" dt="2024-05-09T12:51:49.931" v="2732" actId="47"/>
        <pc:sldMkLst>
          <pc:docMk/>
          <pc:sldMk cId="2602514608" sldId="270"/>
        </pc:sldMkLst>
        <pc:spChg chg="mod">
          <ac:chgData name="Sinan Mersin" userId="a83cf8f9f746cb4f" providerId="LiveId" clId="{B274B411-54E5-4C2D-A9BD-EDA5F957CBD6}" dt="2024-05-09T12:32:17.657" v="2150" actId="14100"/>
          <ac:spMkLst>
            <pc:docMk/>
            <pc:sldMk cId="2602514608" sldId="270"/>
            <ac:spMk id="3" creationId="{00000000-0000-0000-0000-000000000000}"/>
          </ac:spMkLst>
        </pc:spChg>
        <pc:spChg chg="mod">
          <ac:chgData name="Sinan Mersin" userId="a83cf8f9f746cb4f" providerId="LiveId" clId="{B274B411-54E5-4C2D-A9BD-EDA5F957CBD6}" dt="2024-05-09T12:32:32.164" v="2159" actId="1076"/>
          <ac:spMkLst>
            <pc:docMk/>
            <pc:sldMk cId="2602514608" sldId="270"/>
            <ac:spMk id="4" creationId="{00000000-0000-0000-0000-000000000000}"/>
          </ac:spMkLst>
        </pc:spChg>
      </pc:sldChg>
      <pc:sldChg chg="modSp add del mod">
        <pc:chgData name="Sinan Mersin" userId="a83cf8f9f746cb4f" providerId="LiveId" clId="{B274B411-54E5-4C2D-A9BD-EDA5F957CBD6}" dt="2024-05-09T12:51:52.334" v="2733" actId="47"/>
        <pc:sldMkLst>
          <pc:docMk/>
          <pc:sldMk cId="991247369" sldId="271"/>
        </pc:sldMkLst>
        <pc:spChg chg="mod">
          <ac:chgData name="Sinan Mersin" userId="a83cf8f9f746cb4f" providerId="LiveId" clId="{B274B411-54E5-4C2D-A9BD-EDA5F957CBD6}" dt="2024-05-09T12:32:37.500" v="2161" actId="14100"/>
          <ac:spMkLst>
            <pc:docMk/>
            <pc:sldMk cId="991247369" sldId="271"/>
            <ac:spMk id="3" creationId="{00000000-0000-0000-0000-000000000000}"/>
          </ac:spMkLst>
        </pc:spChg>
        <pc:spChg chg="mod">
          <ac:chgData name="Sinan Mersin" userId="a83cf8f9f746cb4f" providerId="LiveId" clId="{B274B411-54E5-4C2D-A9BD-EDA5F957CBD6}" dt="2024-05-09T12:32:43.585" v="2163" actId="255"/>
          <ac:spMkLst>
            <pc:docMk/>
            <pc:sldMk cId="991247369" sldId="271"/>
            <ac:spMk id="4" creationId="{00000000-0000-0000-0000-000000000000}"/>
          </ac:spMkLst>
        </pc:spChg>
      </pc:sldChg>
      <pc:sldChg chg="addSp modSp add">
        <pc:chgData name="Sinan Mersin" userId="a83cf8f9f746cb4f" providerId="LiveId" clId="{B274B411-54E5-4C2D-A9BD-EDA5F957CBD6}" dt="2024-05-09T12:52:02.747" v="2734"/>
        <pc:sldMkLst>
          <pc:docMk/>
          <pc:sldMk cId="2855837530" sldId="272"/>
        </pc:sldMkLst>
        <pc:spChg chg="add mod">
          <ac:chgData name="Sinan Mersin" userId="a83cf8f9f746cb4f" providerId="LiveId" clId="{B274B411-54E5-4C2D-A9BD-EDA5F957CBD6}" dt="2024-05-09T12:52:02.747" v="2734"/>
          <ac:spMkLst>
            <pc:docMk/>
            <pc:sldMk cId="2855837530" sldId="272"/>
            <ac:spMk id="4" creationId="{1C28987C-4378-B86C-5583-90FB7FFF77AE}"/>
          </ac:spMkLst>
        </pc:spChg>
      </pc:sldChg>
      <pc:sldChg chg="modSp add mod">
        <pc:chgData name="Sinan Mersin" userId="a83cf8f9f746cb4f" providerId="LiveId" clId="{B274B411-54E5-4C2D-A9BD-EDA5F957CBD6}" dt="2024-05-09T12:30:06.670" v="2076" actId="27636"/>
        <pc:sldMkLst>
          <pc:docMk/>
          <pc:sldMk cId="333169666" sldId="273"/>
        </pc:sldMkLst>
        <pc:spChg chg="mod">
          <ac:chgData name="Sinan Mersin" userId="a83cf8f9f746cb4f" providerId="LiveId" clId="{B274B411-54E5-4C2D-A9BD-EDA5F957CBD6}" dt="2024-05-09T12:30:06.670" v="2076" actId="27636"/>
          <ac:spMkLst>
            <pc:docMk/>
            <pc:sldMk cId="333169666" sldId="273"/>
            <ac:spMk id="3" creationId="{00000000-0000-0000-0000-000000000000}"/>
          </ac:spMkLst>
        </pc:spChg>
      </pc:sldChg>
      <pc:sldChg chg="modSp add mod">
        <pc:chgData name="Sinan Mersin" userId="a83cf8f9f746cb4f" providerId="LiveId" clId="{B274B411-54E5-4C2D-A9BD-EDA5F957CBD6}" dt="2024-05-09T12:30:06.676" v="2077" actId="27636"/>
        <pc:sldMkLst>
          <pc:docMk/>
          <pc:sldMk cId="3875498283" sldId="274"/>
        </pc:sldMkLst>
        <pc:spChg chg="mod">
          <ac:chgData name="Sinan Mersin" userId="a83cf8f9f746cb4f" providerId="LiveId" clId="{B274B411-54E5-4C2D-A9BD-EDA5F957CBD6}" dt="2024-05-09T12:30:06.676" v="2077" actId="27636"/>
          <ac:spMkLst>
            <pc:docMk/>
            <pc:sldMk cId="3875498283" sldId="274"/>
            <ac:spMk id="3" creationId="{00000000-0000-0000-0000-000000000000}"/>
          </ac:spMkLst>
        </pc:spChg>
      </pc:sldChg>
      <pc:sldChg chg="add del">
        <pc:chgData name="Sinan Mersin" userId="a83cf8f9f746cb4f" providerId="LiveId" clId="{B274B411-54E5-4C2D-A9BD-EDA5F957CBD6}" dt="2024-05-09T12:52:11.783" v="2735" actId="47"/>
        <pc:sldMkLst>
          <pc:docMk/>
          <pc:sldMk cId="2623225531" sldId="275"/>
        </pc:sldMkLst>
      </pc:sldChg>
      <pc:sldChg chg="addSp modSp add mod">
        <pc:chgData name="Sinan Mersin" userId="a83cf8f9f746cb4f" providerId="LiveId" clId="{B274B411-54E5-4C2D-A9BD-EDA5F957CBD6}" dt="2024-05-09T12:52:25.810" v="2738" actId="14100"/>
        <pc:sldMkLst>
          <pc:docMk/>
          <pc:sldMk cId="4102193971" sldId="276"/>
        </pc:sldMkLst>
        <pc:spChg chg="add mod">
          <ac:chgData name="Sinan Mersin" userId="a83cf8f9f746cb4f" providerId="LiveId" clId="{B274B411-54E5-4C2D-A9BD-EDA5F957CBD6}" dt="2024-05-09T12:52:23.252" v="2737"/>
          <ac:spMkLst>
            <pc:docMk/>
            <pc:sldMk cId="4102193971" sldId="276"/>
            <ac:spMk id="3" creationId="{39F3EA88-8407-3A6D-DFDD-6D26F2CB44B4}"/>
          </ac:spMkLst>
        </pc:spChg>
        <pc:graphicFrameChg chg="mod modGraphic">
          <ac:chgData name="Sinan Mersin" userId="a83cf8f9f746cb4f" providerId="LiveId" clId="{B274B411-54E5-4C2D-A9BD-EDA5F957CBD6}" dt="2024-05-09T12:52:25.810" v="2738" actId="14100"/>
          <ac:graphicFrameMkLst>
            <pc:docMk/>
            <pc:sldMk cId="4102193971" sldId="276"/>
            <ac:graphicFrameMk id="5" creationId="{EC161037-9701-4C1E-A58E-B23481C2EAA4}"/>
          </ac:graphicFrameMkLst>
        </pc:graphicFrameChg>
      </pc:sldChg>
      <pc:sldChg chg="add del">
        <pc:chgData name="Sinan Mersin" userId="a83cf8f9f746cb4f" providerId="LiveId" clId="{B274B411-54E5-4C2D-A9BD-EDA5F957CBD6}" dt="2024-05-09T12:52:14.121" v="2736" actId="47"/>
        <pc:sldMkLst>
          <pc:docMk/>
          <pc:sldMk cId="2394403098" sldId="277"/>
        </pc:sldMkLst>
      </pc:sldChg>
      <pc:sldChg chg="add del">
        <pc:chgData name="Sinan Mersin" userId="a83cf8f9f746cb4f" providerId="LiveId" clId="{B274B411-54E5-4C2D-A9BD-EDA5F957CBD6}" dt="2024-05-09T12:52:34.753" v="2739" actId="47"/>
        <pc:sldMkLst>
          <pc:docMk/>
          <pc:sldMk cId="3247273378" sldId="278"/>
        </pc:sldMkLst>
      </pc:sldChg>
      <pc:sldChg chg="add del">
        <pc:chgData name="Sinan Mersin" userId="a83cf8f9f746cb4f" providerId="LiveId" clId="{B274B411-54E5-4C2D-A9BD-EDA5F957CBD6}" dt="2024-05-09T12:52:36.770" v="2740" actId="47"/>
        <pc:sldMkLst>
          <pc:docMk/>
          <pc:sldMk cId="729518130" sldId="279"/>
        </pc:sldMkLst>
      </pc:sldChg>
      <pc:sldChg chg="modSp add del mod">
        <pc:chgData name="Sinan Mersin" userId="a83cf8f9f746cb4f" providerId="LiveId" clId="{B274B411-54E5-4C2D-A9BD-EDA5F957CBD6}" dt="2024-05-09T12:52:38.938" v="2741" actId="47"/>
        <pc:sldMkLst>
          <pc:docMk/>
          <pc:sldMk cId="3100774801" sldId="280"/>
        </pc:sldMkLst>
        <pc:spChg chg="mod">
          <ac:chgData name="Sinan Mersin" userId="a83cf8f9f746cb4f" providerId="LiveId" clId="{B274B411-54E5-4C2D-A9BD-EDA5F957CBD6}" dt="2024-05-09T12:30:06.693" v="2078" actId="27636"/>
          <ac:spMkLst>
            <pc:docMk/>
            <pc:sldMk cId="3100774801" sldId="280"/>
            <ac:spMk id="3" creationId="{61B8C13E-BF4B-4987-8AA9-F3FB2237BCFC}"/>
          </ac:spMkLst>
        </pc:spChg>
      </pc:sldChg>
      <pc:sldChg chg="add">
        <pc:chgData name="Sinan Mersin" userId="a83cf8f9f746cb4f" providerId="LiveId" clId="{B274B411-54E5-4C2D-A9BD-EDA5F957CBD6}" dt="2024-05-09T12:30:06.587" v="2070"/>
        <pc:sldMkLst>
          <pc:docMk/>
          <pc:sldMk cId="2011105579" sldId="281"/>
        </pc:sldMkLst>
      </pc:sldChg>
      <pc:sldChg chg="modSp add mod">
        <pc:chgData name="Sinan Mersin" userId="a83cf8f9f746cb4f" providerId="LiveId" clId="{B274B411-54E5-4C2D-A9BD-EDA5F957CBD6}" dt="2024-05-09T12:52:46.002" v="2743" actId="14100"/>
        <pc:sldMkLst>
          <pc:docMk/>
          <pc:sldMk cId="2599073822" sldId="282"/>
        </pc:sldMkLst>
        <pc:spChg chg="mod">
          <ac:chgData name="Sinan Mersin" userId="a83cf8f9f746cb4f" providerId="LiveId" clId="{B274B411-54E5-4C2D-A9BD-EDA5F957CBD6}" dt="2024-05-09T12:30:06.700" v="2079" actId="27636"/>
          <ac:spMkLst>
            <pc:docMk/>
            <pc:sldMk cId="2599073822" sldId="282"/>
            <ac:spMk id="3" creationId="{7631C14C-0385-4EB2-91A2-8C37523B2FF3}"/>
          </ac:spMkLst>
        </pc:spChg>
        <pc:graphicFrameChg chg="mod modGraphic">
          <ac:chgData name="Sinan Mersin" userId="a83cf8f9f746cb4f" providerId="LiveId" clId="{B274B411-54E5-4C2D-A9BD-EDA5F957CBD6}" dt="2024-05-09T12:52:46.002" v="2743" actId="14100"/>
          <ac:graphicFrameMkLst>
            <pc:docMk/>
            <pc:sldMk cId="2599073822" sldId="282"/>
            <ac:graphicFrameMk id="4" creationId="{B92C372F-7A5A-4275-83E7-0B80FA632E81}"/>
          </ac:graphicFrameMkLst>
        </pc:graphicFrameChg>
      </pc:sldChg>
      <pc:sldChg chg="modSp add del mod">
        <pc:chgData name="Sinan Mersin" userId="a83cf8f9f746cb4f" providerId="LiveId" clId="{B274B411-54E5-4C2D-A9BD-EDA5F957CBD6}" dt="2024-05-09T12:53:05.139" v="2744" actId="47"/>
        <pc:sldMkLst>
          <pc:docMk/>
          <pc:sldMk cId="750674369" sldId="283"/>
        </pc:sldMkLst>
        <pc:spChg chg="mod">
          <ac:chgData name="Sinan Mersin" userId="a83cf8f9f746cb4f" providerId="LiveId" clId="{B274B411-54E5-4C2D-A9BD-EDA5F957CBD6}" dt="2024-05-09T12:30:06.703" v="2080" actId="27636"/>
          <ac:spMkLst>
            <pc:docMk/>
            <pc:sldMk cId="750674369" sldId="283"/>
            <ac:spMk id="3" creationId="{C7183990-07FB-4266-B49D-9C0C4BD643EE}"/>
          </ac:spMkLst>
        </pc:spChg>
      </pc:sldChg>
      <pc:sldChg chg="add">
        <pc:chgData name="Sinan Mersin" userId="a83cf8f9f746cb4f" providerId="LiveId" clId="{B274B411-54E5-4C2D-A9BD-EDA5F957CBD6}" dt="2024-05-09T12:30:06.587" v="2070"/>
        <pc:sldMkLst>
          <pc:docMk/>
          <pc:sldMk cId="874751647" sldId="284"/>
        </pc:sldMkLst>
      </pc:sldChg>
      <pc:sldChg chg="add del">
        <pc:chgData name="Sinan Mersin" userId="a83cf8f9f746cb4f" providerId="LiveId" clId="{B274B411-54E5-4C2D-A9BD-EDA5F957CBD6}" dt="2024-05-09T12:54:40.019" v="2774" actId="47"/>
        <pc:sldMkLst>
          <pc:docMk/>
          <pc:sldMk cId="3450515771" sldId="285"/>
        </pc:sldMkLst>
      </pc:sldChg>
      <pc:sldChg chg="modSp add mod">
        <pc:chgData name="Sinan Mersin" userId="a83cf8f9f746cb4f" providerId="LiveId" clId="{B274B411-54E5-4C2D-A9BD-EDA5F957CBD6}" dt="2024-05-09T12:30:06.711" v="2081" actId="27636"/>
        <pc:sldMkLst>
          <pc:docMk/>
          <pc:sldMk cId="2588798112" sldId="286"/>
        </pc:sldMkLst>
        <pc:spChg chg="mod">
          <ac:chgData name="Sinan Mersin" userId="a83cf8f9f746cb4f" providerId="LiveId" clId="{B274B411-54E5-4C2D-A9BD-EDA5F957CBD6}" dt="2024-05-09T12:30:06.711" v="2081" actId="27636"/>
          <ac:spMkLst>
            <pc:docMk/>
            <pc:sldMk cId="2588798112" sldId="286"/>
            <ac:spMk id="3" creationId="{CBDE6489-3ABB-48A2-98C6-D99F818825D1}"/>
          </ac:spMkLst>
        </pc:spChg>
      </pc:sldChg>
      <pc:sldChg chg="modSp add mod">
        <pc:chgData name="Sinan Mersin" userId="a83cf8f9f746cb4f" providerId="LiveId" clId="{B274B411-54E5-4C2D-A9BD-EDA5F957CBD6}" dt="2024-05-09T12:54:02.482" v="2766" actId="14100"/>
        <pc:sldMkLst>
          <pc:docMk/>
          <pc:sldMk cId="4213496651" sldId="287"/>
        </pc:sldMkLst>
        <pc:spChg chg="mod">
          <ac:chgData name="Sinan Mersin" userId="a83cf8f9f746cb4f" providerId="LiveId" clId="{B274B411-54E5-4C2D-A9BD-EDA5F957CBD6}" dt="2024-05-09T12:30:06.713" v="2082" actId="27636"/>
          <ac:spMkLst>
            <pc:docMk/>
            <pc:sldMk cId="4213496651" sldId="287"/>
            <ac:spMk id="2" creationId="{BCE80362-56A8-4D6A-BE5A-74A3B18912F0}"/>
          </ac:spMkLst>
        </pc:spChg>
        <pc:graphicFrameChg chg="mod modGraphic">
          <ac:chgData name="Sinan Mersin" userId="a83cf8f9f746cb4f" providerId="LiveId" clId="{B274B411-54E5-4C2D-A9BD-EDA5F957CBD6}" dt="2024-05-09T12:54:02.482" v="2766" actId="14100"/>
          <ac:graphicFrameMkLst>
            <pc:docMk/>
            <pc:sldMk cId="4213496651" sldId="287"/>
            <ac:graphicFrameMk id="4" creationId="{696B0E85-4DCA-4F59-A16C-73B7818A27C0}"/>
          </ac:graphicFrameMkLst>
        </pc:graphicFrameChg>
      </pc:sldChg>
      <pc:sldChg chg="modSp add del mod">
        <pc:chgData name="Sinan Mersin" userId="a83cf8f9f746cb4f" providerId="LiveId" clId="{B274B411-54E5-4C2D-A9BD-EDA5F957CBD6}" dt="2024-05-09T12:54:13.789" v="2767" actId="47"/>
        <pc:sldMkLst>
          <pc:docMk/>
          <pc:sldMk cId="3814650988" sldId="288"/>
        </pc:sldMkLst>
        <pc:spChg chg="mod">
          <ac:chgData name="Sinan Mersin" userId="a83cf8f9f746cb4f" providerId="LiveId" clId="{B274B411-54E5-4C2D-A9BD-EDA5F957CBD6}" dt="2024-05-09T12:30:06.714" v="2083" actId="27636"/>
          <ac:spMkLst>
            <pc:docMk/>
            <pc:sldMk cId="3814650988" sldId="288"/>
            <ac:spMk id="2" creationId="{24B09296-4E0E-46F4-8814-E7F4EB005D1C}"/>
          </ac:spMkLst>
        </pc:spChg>
      </pc:sldChg>
      <pc:sldChg chg="modSp add del mod">
        <pc:chgData name="Sinan Mersin" userId="a83cf8f9f746cb4f" providerId="LiveId" clId="{B274B411-54E5-4C2D-A9BD-EDA5F957CBD6}" dt="2024-05-09T12:54:17.173" v="2768" actId="47"/>
        <pc:sldMkLst>
          <pc:docMk/>
          <pc:sldMk cId="690249652" sldId="289"/>
        </pc:sldMkLst>
        <pc:spChg chg="mod">
          <ac:chgData name="Sinan Mersin" userId="a83cf8f9f746cb4f" providerId="LiveId" clId="{B274B411-54E5-4C2D-A9BD-EDA5F957CBD6}" dt="2024-05-09T12:30:06.718" v="2084" actId="27636"/>
          <ac:spMkLst>
            <pc:docMk/>
            <pc:sldMk cId="690249652" sldId="289"/>
            <ac:spMk id="3" creationId="{921036F5-A770-4F5E-B663-A586B5B44806}"/>
          </ac:spMkLst>
        </pc:spChg>
      </pc:sldChg>
      <pc:sldChg chg="modSp add mod">
        <pc:chgData name="Sinan Mersin" userId="a83cf8f9f746cb4f" providerId="LiveId" clId="{B274B411-54E5-4C2D-A9BD-EDA5F957CBD6}" dt="2024-05-09T12:54:33.283" v="2773" actId="27636"/>
        <pc:sldMkLst>
          <pc:docMk/>
          <pc:sldMk cId="1777855047" sldId="290"/>
        </pc:sldMkLst>
        <pc:spChg chg="mod">
          <ac:chgData name="Sinan Mersin" userId="a83cf8f9f746cb4f" providerId="LiveId" clId="{B274B411-54E5-4C2D-A9BD-EDA5F957CBD6}" dt="2024-05-09T12:54:33.283" v="2773" actId="27636"/>
          <ac:spMkLst>
            <pc:docMk/>
            <pc:sldMk cId="1777855047" sldId="290"/>
            <ac:spMk id="3" creationId="{8A462782-69AB-4278-8CE5-EA419987AC72}"/>
          </ac:spMkLst>
        </pc:spChg>
      </pc:sldChg>
      <pc:sldChg chg="modSp add mod">
        <pc:chgData name="Sinan Mersin" userId="a83cf8f9f746cb4f" providerId="LiveId" clId="{B274B411-54E5-4C2D-A9BD-EDA5F957CBD6}" dt="2024-05-09T12:30:06.726" v="2086" actId="27636"/>
        <pc:sldMkLst>
          <pc:docMk/>
          <pc:sldMk cId="2680121355" sldId="291"/>
        </pc:sldMkLst>
        <pc:spChg chg="mod">
          <ac:chgData name="Sinan Mersin" userId="a83cf8f9f746cb4f" providerId="LiveId" clId="{B274B411-54E5-4C2D-A9BD-EDA5F957CBD6}" dt="2024-05-09T12:30:06.726" v="2086" actId="27636"/>
          <ac:spMkLst>
            <pc:docMk/>
            <pc:sldMk cId="2680121355" sldId="291"/>
            <ac:spMk id="3" creationId="{2543B631-5F25-421B-9685-42CC434ED48F}"/>
          </ac:spMkLst>
        </pc:spChg>
      </pc:sldChg>
      <pc:sldChg chg="modSp add del mod">
        <pc:chgData name="Sinan Mersin" userId="a83cf8f9f746cb4f" providerId="LiveId" clId="{B274B411-54E5-4C2D-A9BD-EDA5F957CBD6}" dt="2024-05-09T12:53:48.056" v="2764" actId="47"/>
        <pc:sldMkLst>
          <pc:docMk/>
          <pc:sldMk cId="2827855681" sldId="292"/>
        </pc:sldMkLst>
        <pc:spChg chg="mod">
          <ac:chgData name="Sinan Mersin" userId="a83cf8f9f746cb4f" providerId="LiveId" clId="{B274B411-54E5-4C2D-A9BD-EDA5F957CBD6}" dt="2024-05-09T12:30:06.729" v="2087" actId="27636"/>
          <ac:spMkLst>
            <pc:docMk/>
            <pc:sldMk cId="2827855681" sldId="292"/>
            <ac:spMk id="3" creationId="{AD882FC5-22D5-4C9C-8D6C-2E0CAB122B2F}"/>
          </ac:spMkLst>
        </pc:spChg>
      </pc:sldChg>
      <pc:sldChg chg="add ord">
        <pc:chgData name="Sinan Mersin" userId="a83cf8f9f746cb4f" providerId="LiveId" clId="{B274B411-54E5-4C2D-A9BD-EDA5F957CBD6}" dt="2024-05-09T13:10:56.731" v="3109"/>
        <pc:sldMkLst>
          <pc:docMk/>
          <pc:sldMk cId="184222669" sldId="295"/>
        </pc:sldMkLst>
      </pc:sldChg>
      <pc:sldChg chg="add del">
        <pc:chgData name="Sinan Mersin" userId="a83cf8f9f746cb4f" providerId="LiveId" clId="{B274B411-54E5-4C2D-A9BD-EDA5F957CBD6}" dt="2024-05-09T12:54:46.050" v="2775" actId="2696"/>
        <pc:sldMkLst>
          <pc:docMk/>
          <pc:sldMk cId="4032089080" sldId="295"/>
        </pc:sldMkLst>
      </pc:sldChg>
      <pc:sldChg chg="modSp add del mod">
        <pc:chgData name="Sinan Mersin" userId="a83cf8f9f746cb4f" providerId="LiveId" clId="{B274B411-54E5-4C2D-A9BD-EDA5F957CBD6}" dt="2024-05-09T12:03:37.951" v="942" actId="20577"/>
        <pc:sldMkLst>
          <pc:docMk/>
          <pc:sldMk cId="1823634594" sldId="309"/>
        </pc:sldMkLst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3" creationId="{BB6D2000-1433-4F45-99B5-DB5EBC2ACA6C}"/>
          </ac:spMkLst>
        </pc:spChg>
        <pc:spChg chg="mod">
          <ac:chgData name="Sinan Mersin" userId="a83cf8f9f746cb4f" providerId="LiveId" clId="{B274B411-54E5-4C2D-A9BD-EDA5F957CBD6}" dt="2024-05-09T12:03:19.843" v="923" actId="1076"/>
          <ac:spMkLst>
            <pc:docMk/>
            <pc:sldMk cId="1823634594" sldId="309"/>
            <ac:spMk id="5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6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7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8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9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0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1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2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3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4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5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6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7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8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9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20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21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22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23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24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25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26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27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28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29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30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31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32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33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34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35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36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37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38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39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40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41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42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43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44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45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46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47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48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49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50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51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52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53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54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55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56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57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58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59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60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61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62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63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64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65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66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67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68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69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70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71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72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73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74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75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76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77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78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79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80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81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82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83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84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85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86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87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88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89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90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91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92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93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94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95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96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97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98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99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00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01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02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03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04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05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06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07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08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09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10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11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12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13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14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15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16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17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18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19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20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21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22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23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24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25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26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27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28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29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30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31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32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33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34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35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36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37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38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39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40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41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42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43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44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45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46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47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48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49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50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51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52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53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54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55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56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57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58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59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60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61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62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63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64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65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66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67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68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69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70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71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72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73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74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75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76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77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78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79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80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81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82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83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84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85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86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87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88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89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90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91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92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93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94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95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96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97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98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199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200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201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202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203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204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205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206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207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208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209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210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211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212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213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214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215" creationId="{00000000-0000-0000-0000-000000000000}"/>
          </ac:spMkLst>
        </pc:spChg>
        <pc:spChg chg="mod">
          <ac:chgData name="Sinan Mersin" userId="a83cf8f9f746cb4f" providerId="LiveId" clId="{B274B411-54E5-4C2D-A9BD-EDA5F957CBD6}" dt="2024-05-09T12:03:19.044" v="922" actId="114"/>
          <ac:spMkLst>
            <pc:docMk/>
            <pc:sldMk cId="1823634594" sldId="309"/>
            <ac:spMk id="216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217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218" creationId="{00000000-0000-0000-0000-000000000000}"/>
          </ac:spMkLst>
        </pc:spChg>
        <pc:spChg chg="mod">
          <ac:chgData name="Sinan Mersin" userId="a83cf8f9f746cb4f" providerId="LiveId" clId="{B274B411-54E5-4C2D-A9BD-EDA5F957CBD6}" dt="2024-05-09T12:03:22.612" v="924" actId="114"/>
          <ac:spMkLst>
            <pc:docMk/>
            <pc:sldMk cId="1823634594" sldId="309"/>
            <ac:spMk id="219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220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221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222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223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224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225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226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227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228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229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230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231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232" creationId="{00000000-0000-0000-0000-000000000000}"/>
          </ac:spMkLst>
        </pc:spChg>
        <pc:spChg chg="mod">
          <ac:chgData name="Sinan Mersin" userId="a83cf8f9f746cb4f" providerId="LiveId" clId="{B274B411-54E5-4C2D-A9BD-EDA5F957CBD6}" dt="2024-05-09T12:03:01.762" v="912" actId="114"/>
          <ac:spMkLst>
            <pc:docMk/>
            <pc:sldMk cId="1823634594" sldId="309"/>
            <ac:spMk id="242" creationId="{00000000-0000-0000-0000-000000000000}"/>
          </ac:spMkLst>
        </pc:spChg>
        <pc:spChg chg="mod">
          <ac:chgData name="Sinan Mersin" userId="a83cf8f9f746cb4f" providerId="LiveId" clId="{B274B411-54E5-4C2D-A9BD-EDA5F957CBD6}" dt="2024-05-09T12:03:37.951" v="942" actId="20577"/>
          <ac:spMkLst>
            <pc:docMk/>
            <pc:sldMk cId="1823634594" sldId="309"/>
            <ac:spMk id="243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6:32.670" v="808" actId="207"/>
          <ac:spMkLst>
            <pc:docMk/>
            <pc:sldMk cId="1823634594" sldId="309"/>
            <ac:spMk id="244" creationId="{7FDAD062-46AE-407A-ACA9-E654396F0E7F}"/>
          </ac:spMkLst>
        </pc:spChg>
        <pc:grpChg chg="mod">
          <ac:chgData name="Sinan Mersin" userId="a83cf8f9f746cb4f" providerId="LiveId" clId="{B274B411-54E5-4C2D-A9BD-EDA5F957CBD6}" dt="2024-05-08T19:46:32.670" v="808" actId="207"/>
          <ac:grpSpMkLst>
            <pc:docMk/>
            <pc:sldMk cId="1823634594" sldId="309"/>
            <ac:grpSpMk id="233" creationId="{00000000-0000-0000-0000-000000000000}"/>
          </ac:grpSpMkLst>
        </pc:grpChg>
      </pc:sldChg>
      <pc:sldChg chg="modSp add del mod">
        <pc:chgData name="Sinan Mersin" userId="a83cf8f9f746cb4f" providerId="LiveId" clId="{B274B411-54E5-4C2D-A9BD-EDA5F957CBD6}" dt="2024-05-08T19:47:26.161" v="817" actId="207"/>
        <pc:sldMkLst>
          <pc:docMk/>
          <pc:sldMk cId="3669911595" sldId="310"/>
        </pc:sldMkLst>
        <pc:spChg chg="mod">
          <ac:chgData name="Sinan Mersin" userId="a83cf8f9f746cb4f" providerId="LiveId" clId="{B274B411-54E5-4C2D-A9BD-EDA5F957CBD6}" dt="2024-05-08T19:46:17.875" v="800" actId="27636"/>
          <ac:spMkLst>
            <pc:docMk/>
            <pc:sldMk cId="3669911595" sldId="310"/>
            <ac:spMk id="3" creationId="{668D546D-6A30-4B1D-AE71-AC61E35C6D4A}"/>
          </ac:spMkLst>
        </pc:spChg>
        <pc:spChg chg="mod">
          <ac:chgData name="Sinan Mersin" userId="a83cf8f9f746cb4f" providerId="LiveId" clId="{B274B411-54E5-4C2D-A9BD-EDA5F957CBD6}" dt="2024-05-08T19:47:26.161" v="817" actId="207"/>
          <ac:spMkLst>
            <pc:docMk/>
            <pc:sldMk cId="3669911595" sldId="310"/>
            <ac:spMk id="4" creationId="{BB934FEF-68E0-426B-A010-9E4FC83AC1A7}"/>
          </ac:spMkLst>
        </pc:spChg>
      </pc:sldChg>
      <pc:sldChg chg="modSp add del mod">
        <pc:chgData name="Sinan Mersin" userId="a83cf8f9f746cb4f" providerId="LiveId" clId="{B274B411-54E5-4C2D-A9BD-EDA5F957CBD6}" dt="2024-05-08T19:47:32.731" v="818" actId="207"/>
        <pc:sldMkLst>
          <pc:docMk/>
          <pc:sldMk cId="740336368" sldId="311"/>
        </pc:sldMkLst>
        <pc:spChg chg="mod">
          <ac:chgData name="Sinan Mersin" userId="a83cf8f9f746cb4f" providerId="LiveId" clId="{B274B411-54E5-4C2D-A9BD-EDA5F957CBD6}" dt="2024-05-08T19:47:32.731" v="818" actId="207"/>
          <ac:spMkLst>
            <pc:docMk/>
            <pc:sldMk cId="740336368" sldId="311"/>
            <ac:spMk id="4" creationId="{D6D358F2-52C0-4A16-BE94-F96F8C99B7F4}"/>
          </ac:spMkLst>
        </pc:spChg>
      </pc:sldChg>
      <pc:sldChg chg="modSp add del mod">
        <pc:chgData name="Sinan Mersin" userId="a83cf8f9f746cb4f" providerId="LiveId" clId="{B274B411-54E5-4C2D-A9BD-EDA5F957CBD6}" dt="2024-05-08T19:48:10.393" v="829" actId="207"/>
        <pc:sldMkLst>
          <pc:docMk/>
          <pc:sldMk cId="427059759" sldId="312"/>
        </pc:sldMkLst>
        <pc:spChg chg="mod">
          <ac:chgData name="Sinan Mersin" userId="a83cf8f9f746cb4f" providerId="LiveId" clId="{B274B411-54E5-4C2D-A9BD-EDA5F957CBD6}" dt="2024-05-08T19:48:05.798" v="827" actId="1076"/>
          <ac:spMkLst>
            <pc:docMk/>
            <pc:sldMk cId="427059759" sldId="312"/>
            <ac:spMk id="3" creationId="{1FA16A66-943F-4733-A440-E7E72350BBDE}"/>
          </ac:spMkLst>
        </pc:spChg>
        <pc:spChg chg="mod">
          <ac:chgData name="Sinan Mersin" userId="a83cf8f9f746cb4f" providerId="LiveId" clId="{B274B411-54E5-4C2D-A9BD-EDA5F957CBD6}" dt="2024-05-08T19:48:10.393" v="829" actId="207"/>
          <ac:spMkLst>
            <pc:docMk/>
            <pc:sldMk cId="427059759" sldId="312"/>
            <ac:spMk id="4" creationId="{5A8ABCA7-4B62-4C58-89B9-DFEA7B8A1C3F}"/>
          </ac:spMkLst>
        </pc:spChg>
        <pc:picChg chg="mod">
          <ac:chgData name="Sinan Mersin" userId="a83cf8f9f746cb4f" providerId="LiveId" clId="{B274B411-54E5-4C2D-A9BD-EDA5F957CBD6}" dt="2024-05-08T19:48:07.206" v="828" actId="1076"/>
          <ac:picMkLst>
            <pc:docMk/>
            <pc:sldMk cId="427059759" sldId="312"/>
            <ac:picMk id="1026" creationId="{00000000-0000-0000-0000-000000000000}"/>
          </ac:picMkLst>
        </pc:picChg>
      </pc:sldChg>
      <pc:sldChg chg="addSp delSp modSp add del mod ord">
        <pc:chgData name="Sinan Mersin" userId="a83cf8f9f746cb4f" providerId="LiveId" clId="{B274B411-54E5-4C2D-A9BD-EDA5F957CBD6}" dt="2024-05-09T12:55:50.983" v="2865" actId="14100"/>
        <pc:sldMkLst>
          <pc:docMk/>
          <pc:sldMk cId="2450287761" sldId="313"/>
        </pc:sldMkLst>
        <pc:spChg chg="mod">
          <ac:chgData name="Sinan Mersin" userId="a83cf8f9f746cb4f" providerId="LiveId" clId="{B274B411-54E5-4C2D-A9BD-EDA5F957CBD6}" dt="2024-05-09T12:55:50.983" v="2865" actId="14100"/>
          <ac:spMkLst>
            <pc:docMk/>
            <pc:sldMk cId="2450287761" sldId="313"/>
            <ac:spMk id="6" creationId="{4781409C-551F-4AB5-B9EA-D316B89632A3}"/>
          </ac:spMkLst>
        </pc:spChg>
        <pc:spChg chg="mod">
          <ac:chgData name="Sinan Mersin" userId="a83cf8f9f746cb4f" providerId="LiveId" clId="{B274B411-54E5-4C2D-A9BD-EDA5F957CBD6}" dt="2024-05-09T12:09:34.392" v="960"/>
          <ac:spMkLst>
            <pc:docMk/>
            <pc:sldMk cId="2450287761" sldId="313"/>
            <ac:spMk id="15" creationId="{CFB7E2C6-5B7D-4BA8-A769-2F7269DDC59E}"/>
          </ac:spMkLst>
        </pc:spChg>
        <pc:picChg chg="add mod">
          <ac:chgData name="Sinan Mersin" userId="a83cf8f9f746cb4f" providerId="LiveId" clId="{B274B411-54E5-4C2D-A9BD-EDA5F957CBD6}" dt="2024-05-09T12:11:02.366" v="974" actId="14100"/>
          <ac:picMkLst>
            <pc:docMk/>
            <pc:sldMk cId="2450287761" sldId="313"/>
            <ac:picMk id="4" creationId="{1A5D5F55-2ACC-D4E6-7115-9D01EC6997F5}"/>
          </ac:picMkLst>
        </pc:picChg>
        <pc:picChg chg="mod">
          <ac:chgData name="Sinan Mersin" userId="a83cf8f9f746cb4f" providerId="LiveId" clId="{B274B411-54E5-4C2D-A9BD-EDA5F957CBD6}" dt="2024-05-09T12:55:18.601" v="2777" actId="1076"/>
          <ac:picMkLst>
            <pc:docMk/>
            <pc:sldMk cId="2450287761" sldId="313"/>
            <ac:picMk id="5" creationId="{3D985663-23E2-4967-9329-2A52244A15AF}"/>
          </ac:picMkLst>
        </pc:picChg>
        <pc:picChg chg="del mod">
          <ac:chgData name="Sinan Mersin" userId="a83cf8f9f746cb4f" providerId="LiveId" clId="{B274B411-54E5-4C2D-A9BD-EDA5F957CBD6}" dt="2024-05-09T12:08:19.671" v="944" actId="478"/>
          <ac:picMkLst>
            <pc:docMk/>
            <pc:sldMk cId="2450287761" sldId="313"/>
            <ac:picMk id="1028" creationId="{0D1AB037-F733-4662-B84D-11F86FCFADFE}"/>
          </ac:picMkLst>
        </pc:picChg>
      </pc:sldChg>
      <pc:sldChg chg="modSp add mod">
        <pc:chgData name="Sinan Mersin" userId="a83cf8f9f746cb4f" providerId="LiveId" clId="{B274B411-54E5-4C2D-A9BD-EDA5F957CBD6}" dt="2024-05-08T19:47:40.522" v="820" actId="207"/>
        <pc:sldMkLst>
          <pc:docMk/>
          <pc:sldMk cId="1852393250" sldId="314"/>
        </pc:sldMkLst>
        <pc:spChg chg="mod">
          <ac:chgData name="Sinan Mersin" userId="a83cf8f9f746cb4f" providerId="LiveId" clId="{B274B411-54E5-4C2D-A9BD-EDA5F957CBD6}" dt="2024-05-08T19:47:40.522" v="820" actId="207"/>
          <ac:spMkLst>
            <pc:docMk/>
            <pc:sldMk cId="1852393250" sldId="314"/>
            <ac:spMk id="7" creationId="{81061C0F-2D34-46D4-9FEB-5C6E0E74917C}"/>
          </ac:spMkLst>
        </pc:spChg>
        <pc:picChg chg="mod">
          <ac:chgData name="Sinan Mersin" userId="a83cf8f9f746cb4f" providerId="LiveId" clId="{B274B411-54E5-4C2D-A9BD-EDA5F957CBD6}" dt="2024-05-08T19:47:35.971" v="819" actId="14100"/>
          <ac:picMkLst>
            <pc:docMk/>
            <pc:sldMk cId="1852393250" sldId="314"/>
            <ac:picMk id="2052" creationId="{4668E960-E0EF-40A2-9909-4AC8BA14B082}"/>
          </ac:picMkLst>
        </pc:picChg>
      </pc:sldChg>
      <pc:sldChg chg="modSp add del mod ord">
        <pc:chgData name="Sinan Mersin" userId="a83cf8f9f746cb4f" providerId="LiveId" clId="{B274B411-54E5-4C2D-A9BD-EDA5F957CBD6}" dt="2024-05-09T05:04:07.628" v="910"/>
        <pc:sldMkLst>
          <pc:docMk/>
          <pc:sldMk cId="206810657" sldId="315"/>
        </pc:sldMkLst>
        <pc:spChg chg="mod">
          <ac:chgData name="Sinan Mersin" userId="a83cf8f9f746cb4f" providerId="LiveId" clId="{B274B411-54E5-4C2D-A9BD-EDA5F957CBD6}" dt="2024-05-09T04:10:57.808" v="880" actId="207"/>
          <ac:spMkLst>
            <pc:docMk/>
            <pc:sldMk cId="206810657" sldId="315"/>
            <ac:spMk id="4" creationId="{5A8ABCA7-4B62-4C58-89B9-DFEA7B8A1C3F}"/>
          </ac:spMkLst>
        </pc:spChg>
        <pc:picChg chg="mod">
          <ac:chgData name="Sinan Mersin" userId="a83cf8f9f746cb4f" providerId="LiveId" clId="{B274B411-54E5-4C2D-A9BD-EDA5F957CBD6}" dt="2024-05-09T04:10:53.771" v="879" actId="14100"/>
          <ac:picMkLst>
            <pc:docMk/>
            <pc:sldMk cId="206810657" sldId="315"/>
            <ac:picMk id="5122" creationId="{16F9AB2B-EA3A-437D-BEEF-BD628D197169}"/>
          </ac:picMkLst>
        </pc:picChg>
        <pc:picChg chg="mod">
          <ac:chgData name="Sinan Mersin" userId="a83cf8f9f746cb4f" providerId="LiveId" clId="{B274B411-54E5-4C2D-A9BD-EDA5F957CBD6}" dt="2024-05-09T04:10:47.114" v="876" actId="1076"/>
          <ac:picMkLst>
            <pc:docMk/>
            <pc:sldMk cId="206810657" sldId="315"/>
            <ac:picMk id="5124" creationId="{9C2C7724-6B87-4838-8773-3C6E4FC47D0C}"/>
          </ac:picMkLst>
        </pc:picChg>
      </pc:sldChg>
      <pc:sldChg chg="modSp add mod">
        <pc:chgData name="Sinan Mersin" userId="a83cf8f9f746cb4f" providerId="LiveId" clId="{B274B411-54E5-4C2D-A9BD-EDA5F957CBD6}" dt="2024-05-09T12:15:27.022" v="1354"/>
        <pc:sldMkLst>
          <pc:docMk/>
          <pc:sldMk cId="3575013070" sldId="316"/>
        </pc:sldMkLst>
        <pc:spChg chg="mod">
          <ac:chgData name="Sinan Mersin" userId="a83cf8f9f746cb4f" providerId="LiveId" clId="{B274B411-54E5-4C2D-A9BD-EDA5F957CBD6}" dt="2024-05-09T12:15:27.022" v="1354"/>
          <ac:spMkLst>
            <pc:docMk/>
            <pc:sldMk cId="3575013070" sldId="316"/>
            <ac:spMk id="5" creationId="{339CE018-9249-C3A5-841C-93F943E857F4}"/>
          </ac:spMkLst>
        </pc:spChg>
      </pc:sldChg>
      <pc:sldChg chg="modSp add mod">
        <pc:chgData name="Sinan Mersin" userId="a83cf8f9f746cb4f" providerId="LiveId" clId="{B274B411-54E5-4C2D-A9BD-EDA5F957CBD6}" dt="2024-05-09T12:11:44.476" v="1024" actId="20577"/>
        <pc:sldMkLst>
          <pc:docMk/>
          <pc:sldMk cId="262964220" sldId="317"/>
        </pc:sldMkLst>
        <pc:spChg chg="mod">
          <ac:chgData name="Sinan Mersin" userId="a83cf8f9f746cb4f" providerId="LiveId" clId="{B274B411-54E5-4C2D-A9BD-EDA5F957CBD6}" dt="2024-05-09T12:11:44.476" v="1024" actId="20577"/>
          <ac:spMkLst>
            <pc:docMk/>
            <pc:sldMk cId="262964220" sldId="317"/>
            <ac:spMk id="3" creationId="{1FA16A66-943F-4733-A440-E7E72350BBDE}"/>
          </ac:spMkLst>
        </pc:spChg>
        <pc:spChg chg="mod">
          <ac:chgData name="Sinan Mersin" userId="a83cf8f9f746cb4f" providerId="LiveId" clId="{B274B411-54E5-4C2D-A9BD-EDA5F957CBD6}" dt="2024-05-08T19:48:00.888" v="826" actId="207"/>
          <ac:spMkLst>
            <pc:docMk/>
            <pc:sldMk cId="262964220" sldId="317"/>
            <ac:spMk id="4" creationId="{5A8ABCA7-4B62-4C58-89B9-DFEA7B8A1C3F}"/>
          </ac:spMkLst>
        </pc:spChg>
      </pc:sldChg>
      <pc:sldChg chg="modSp add">
        <pc:chgData name="Sinan Mersin" userId="a83cf8f9f746cb4f" providerId="LiveId" clId="{B274B411-54E5-4C2D-A9BD-EDA5F957CBD6}" dt="2024-05-08T19:48:31.560" v="835" actId="207"/>
        <pc:sldMkLst>
          <pc:docMk/>
          <pc:sldMk cId="583758543" sldId="318"/>
        </pc:sldMkLst>
        <pc:spChg chg="mod">
          <ac:chgData name="Sinan Mersin" userId="a83cf8f9f746cb4f" providerId="LiveId" clId="{B274B411-54E5-4C2D-A9BD-EDA5F957CBD6}" dt="2024-05-08T19:48:31.560" v="835" actId="207"/>
          <ac:spMkLst>
            <pc:docMk/>
            <pc:sldMk cId="583758543" sldId="318"/>
            <ac:spMk id="2" creationId="{4737EF3A-9E9B-686A-4591-ADF96BC179FF}"/>
          </ac:spMkLst>
        </pc:spChg>
        <pc:spChg chg="mod">
          <ac:chgData name="Sinan Mersin" userId="a83cf8f9f746cb4f" providerId="LiveId" clId="{B274B411-54E5-4C2D-A9BD-EDA5F957CBD6}" dt="2024-05-08T19:48:31.560" v="835" actId="207"/>
          <ac:spMkLst>
            <pc:docMk/>
            <pc:sldMk cId="583758543" sldId="318"/>
            <ac:spMk id="3" creationId="{7EF88837-3115-D542-FDAF-E8BC66BB8345}"/>
          </ac:spMkLst>
        </pc:spChg>
        <pc:spChg chg="mod">
          <ac:chgData name="Sinan Mersin" userId="a83cf8f9f746cb4f" providerId="LiveId" clId="{B274B411-54E5-4C2D-A9BD-EDA5F957CBD6}" dt="2024-05-08T19:48:31.560" v="835" actId="207"/>
          <ac:spMkLst>
            <pc:docMk/>
            <pc:sldMk cId="583758543" sldId="318"/>
            <ac:spMk id="4" creationId="{D9693466-AB11-A3C3-73D2-2717FD2D6514}"/>
          </ac:spMkLst>
        </pc:spChg>
        <pc:spChg chg="mod">
          <ac:chgData name="Sinan Mersin" userId="a83cf8f9f746cb4f" providerId="LiveId" clId="{B274B411-54E5-4C2D-A9BD-EDA5F957CBD6}" dt="2024-05-08T19:48:31.560" v="835" actId="207"/>
          <ac:spMkLst>
            <pc:docMk/>
            <pc:sldMk cId="583758543" sldId="318"/>
            <ac:spMk id="5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8:31.560" v="835" actId="207"/>
          <ac:spMkLst>
            <pc:docMk/>
            <pc:sldMk cId="583758543" sldId="318"/>
            <ac:spMk id="6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8:31.560" v="835" actId="207"/>
          <ac:spMkLst>
            <pc:docMk/>
            <pc:sldMk cId="583758543" sldId="318"/>
            <ac:spMk id="7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8:31.560" v="835" actId="207"/>
          <ac:spMkLst>
            <pc:docMk/>
            <pc:sldMk cId="583758543" sldId="318"/>
            <ac:spMk id="8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8:31.560" v="835" actId="207"/>
          <ac:spMkLst>
            <pc:docMk/>
            <pc:sldMk cId="583758543" sldId="318"/>
            <ac:spMk id="9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8:31.560" v="835" actId="207"/>
          <ac:spMkLst>
            <pc:docMk/>
            <pc:sldMk cId="583758543" sldId="318"/>
            <ac:spMk id="10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8:31.560" v="835" actId="207"/>
          <ac:spMkLst>
            <pc:docMk/>
            <pc:sldMk cId="583758543" sldId="318"/>
            <ac:spMk id="11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8:31.560" v="835" actId="207"/>
          <ac:spMkLst>
            <pc:docMk/>
            <pc:sldMk cId="583758543" sldId="318"/>
            <ac:spMk id="12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8:31.560" v="835" actId="207"/>
          <ac:spMkLst>
            <pc:docMk/>
            <pc:sldMk cId="583758543" sldId="318"/>
            <ac:spMk id="13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8:31.560" v="835" actId="207"/>
          <ac:spMkLst>
            <pc:docMk/>
            <pc:sldMk cId="583758543" sldId="318"/>
            <ac:spMk id="14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8:31.560" v="835" actId="207"/>
          <ac:spMkLst>
            <pc:docMk/>
            <pc:sldMk cId="583758543" sldId="318"/>
            <ac:spMk id="15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8:31.560" v="835" actId="207"/>
          <ac:spMkLst>
            <pc:docMk/>
            <pc:sldMk cId="583758543" sldId="318"/>
            <ac:spMk id="16" creationId="{00000000-0000-0000-0000-000000000000}"/>
          </ac:spMkLst>
        </pc:spChg>
        <pc:spChg chg="mod">
          <ac:chgData name="Sinan Mersin" userId="a83cf8f9f746cb4f" providerId="LiveId" clId="{B274B411-54E5-4C2D-A9BD-EDA5F957CBD6}" dt="2024-05-08T19:48:31.560" v="835" actId="207"/>
          <ac:spMkLst>
            <pc:docMk/>
            <pc:sldMk cId="583758543" sldId="318"/>
            <ac:spMk id="17" creationId="{B3F4DBC8-6761-4797-A33C-DD915CF0A356}"/>
          </ac:spMkLst>
        </pc:spChg>
        <pc:spChg chg="mod">
          <ac:chgData name="Sinan Mersin" userId="a83cf8f9f746cb4f" providerId="LiveId" clId="{B274B411-54E5-4C2D-A9BD-EDA5F957CBD6}" dt="2024-05-08T19:48:31.560" v="835" actId="207"/>
          <ac:spMkLst>
            <pc:docMk/>
            <pc:sldMk cId="583758543" sldId="318"/>
            <ac:spMk id="18" creationId="{4B8A2624-5F79-E823-FD6C-21CE40B2620C}"/>
          </ac:spMkLst>
        </pc:spChg>
      </pc:sldChg>
      <pc:sldChg chg="modSp add mod">
        <pc:chgData name="Sinan Mersin" userId="a83cf8f9f746cb4f" providerId="LiveId" clId="{B274B411-54E5-4C2D-A9BD-EDA5F957CBD6}" dt="2024-05-09T12:15:36.010" v="1355" actId="207"/>
        <pc:sldMkLst>
          <pc:docMk/>
          <pc:sldMk cId="2611506884" sldId="319"/>
        </pc:sldMkLst>
        <pc:spChg chg="mod">
          <ac:chgData name="Sinan Mersin" userId="a83cf8f9f746cb4f" providerId="LiveId" clId="{B274B411-54E5-4C2D-A9BD-EDA5F957CBD6}" dt="2024-05-09T12:15:36.010" v="1355" actId="207"/>
          <ac:spMkLst>
            <pc:docMk/>
            <pc:sldMk cId="2611506884" sldId="319"/>
            <ac:spMk id="6" creationId="{FD88A435-CC73-4D00-A233-1DF68448BEC9}"/>
          </ac:spMkLst>
        </pc:spChg>
        <pc:picChg chg="mod">
          <ac:chgData name="Sinan Mersin" userId="a83cf8f9f746cb4f" providerId="LiveId" clId="{B274B411-54E5-4C2D-A9BD-EDA5F957CBD6}" dt="2024-05-08T19:49:10.070" v="845" actId="1076"/>
          <ac:picMkLst>
            <pc:docMk/>
            <pc:sldMk cId="2611506884" sldId="319"/>
            <ac:picMk id="6146" creationId="{DC29D9FB-36C8-405D-9C39-20E80EAE2CCC}"/>
          </ac:picMkLst>
        </pc:picChg>
        <pc:picChg chg="mod">
          <ac:chgData name="Sinan Mersin" userId="a83cf8f9f746cb4f" providerId="LiveId" clId="{B274B411-54E5-4C2D-A9BD-EDA5F957CBD6}" dt="2024-05-08T19:49:13.662" v="847" actId="1076"/>
          <ac:picMkLst>
            <pc:docMk/>
            <pc:sldMk cId="2611506884" sldId="319"/>
            <ac:picMk id="6148" creationId="{907B5B0F-7582-47E3-9101-9033422F9B37}"/>
          </ac:picMkLst>
        </pc:picChg>
      </pc:sldChg>
      <pc:sldChg chg="modSp add del mod">
        <pc:chgData name="Sinan Mersin" userId="a83cf8f9f746cb4f" providerId="LiveId" clId="{B274B411-54E5-4C2D-A9BD-EDA5F957CBD6}" dt="2024-05-08T19:55:00.762" v="862" actId="47"/>
        <pc:sldMkLst>
          <pc:docMk/>
          <pc:sldMk cId="4245391494" sldId="322"/>
        </pc:sldMkLst>
        <pc:spChg chg="mod">
          <ac:chgData name="Sinan Mersin" userId="a83cf8f9f746cb4f" providerId="LiveId" clId="{B274B411-54E5-4C2D-A9BD-EDA5F957CBD6}" dt="2024-05-08T19:46:17.857" v="797" actId="27636"/>
          <ac:spMkLst>
            <pc:docMk/>
            <pc:sldMk cId="4245391494" sldId="322"/>
            <ac:spMk id="3" creationId="{0C9E9558-1348-5B49-FDDB-827B64E92EB2}"/>
          </ac:spMkLst>
        </pc:spChg>
        <pc:spChg chg="mod">
          <ac:chgData name="Sinan Mersin" userId="a83cf8f9f746cb4f" providerId="LiveId" clId="{B274B411-54E5-4C2D-A9BD-EDA5F957CBD6}" dt="2024-05-08T19:46:27.701" v="807" actId="207"/>
          <ac:spMkLst>
            <pc:docMk/>
            <pc:sldMk cId="4245391494" sldId="322"/>
            <ac:spMk id="4" creationId="{4553510E-5B3C-A0E2-7A90-1EA75151006B}"/>
          </ac:spMkLst>
        </pc:spChg>
      </pc:sldChg>
      <pc:sldChg chg="modSp add mod">
        <pc:chgData name="Sinan Mersin" userId="a83cf8f9f746cb4f" providerId="LiveId" clId="{B274B411-54E5-4C2D-A9BD-EDA5F957CBD6}" dt="2024-05-08T19:46:54.997" v="809" actId="207"/>
        <pc:sldMkLst>
          <pc:docMk/>
          <pc:sldMk cId="80535241" sldId="323"/>
        </pc:sldMkLst>
        <pc:spChg chg="mod">
          <ac:chgData name="Sinan Mersin" userId="a83cf8f9f746cb4f" providerId="LiveId" clId="{B274B411-54E5-4C2D-A9BD-EDA5F957CBD6}" dt="2024-05-08T19:46:17.862" v="798" actId="27636"/>
          <ac:spMkLst>
            <pc:docMk/>
            <pc:sldMk cId="80535241" sldId="323"/>
            <ac:spMk id="3" creationId="{4A9275CD-2F7B-6256-89F2-376E97D0A473}"/>
          </ac:spMkLst>
        </pc:spChg>
        <pc:spChg chg="mod">
          <ac:chgData name="Sinan Mersin" userId="a83cf8f9f746cb4f" providerId="LiveId" clId="{B274B411-54E5-4C2D-A9BD-EDA5F957CBD6}" dt="2024-05-08T19:46:54.997" v="809" actId="207"/>
          <ac:spMkLst>
            <pc:docMk/>
            <pc:sldMk cId="80535241" sldId="323"/>
            <ac:spMk id="4" creationId="{BF0A207B-1D06-FD5F-1F82-3BEE0C57B4FF}"/>
          </ac:spMkLst>
        </pc:spChg>
      </pc:sldChg>
      <pc:sldChg chg="delSp modSp add mod setBg delDesignElem">
        <pc:chgData name="Sinan Mersin" userId="a83cf8f9f746cb4f" providerId="LiveId" clId="{B274B411-54E5-4C2D-A9BD-EDA5F957CBD6}" dt="2024-05-08T19:46:58.733" v="810" actId="207"/>
        <pc:sldMkLst>
          <pc:docMk/>
          <pc:sldMk cId="732425331" sldId="324"/>
        </pc:sldMkLst>
        <pc:spChg chg="mod">
          <ac:chgData name="Sinan Mersin" userId="a83cf8f9f746cb4f" providerId="LiveId" clId="{B274B411-54E5-4C2D-A9BD-EDA5F957CBD6}" dt="2024-05-08T19:46:58.733" v="810" actId="207"/>
          <ac:spMkLst>
            <pc:docMk/>
            <pc:sldMk cId="732425331" sldId="324"/>
            <ac:spMk id="8" creationId="{17A968C6-37EF-E489-053E-870EFB0D1511}"/>
          </ac:spMkLst>
        </pc:spChg>
        <pc:spChg chg="del">
          <ac:chgData name="Sinan Mersin" userId="a83cf8f9f746cb4f" providerId="LiveId" clId="{B274B411-54E5-4C2D-A9BD-EDA5F957CBD6}" dt="2024-05-08T19:46:17.790" v="796"/>
          <ac:spMkLst>
            <pc:docMk/>
            <pc:sldMk cId="732425331" sldId="324"/>
            <ac:spMk id="12" creationId="{0BABF38A-8A0D-492E-BD20-6CF4D46B50BD}"/>
          </ac:spMkLst>
        </pc:spChg>
        <pc:spChg chg="del">
          <ac:chgData name="Sinan Mersin" userId="a83cf8f9f746cb4f" providerId="LiveId" clId="{B274B411-54E5-4C2D-A9BD-EDA5F957CBD6}" dt="2024-05-08T19:46:17.790" v="796"/>
          <ac:spMkLst>
            <pc:docMk/>
            <pc:sldMk cId="732425331" sldId="324"/>
            <ac:spMk id="16" creationId="{F1174801-1395-44C5-9B00-CCAC45C056E7}"/>
          </ac:spMkLst>
        </pc:spChg>
        <pc:spChg chg="del">
          <ac:chgData name="Sinan Mersin" userId="a83cf8f9f746cb4f" providerId="LiveId" clId="{B274B411-54E5-4C2D-A9BD-EDA5F957CBD6}" dt="2024-05-08T19:46:17.790" v="796"/>
          <ac:spMkLst>
            <pc:docMk/>
            <pc:sldMk cId="732425331" sldId="324"/>
            <ac:spMk id="18" creationId="{8BADB362-9771-4A3C-B9E5-6777F34C5041}"/>
          </ac:spMkLst>
        </pc:spChg>
        <pc:spChg chg="del">
          <ac:chgData name="Sinan Mersin" userId="a83cf8f9f746cb4f" providerId="LiveId" clId="{B274B411-54E5-4C2D-A9BD-EDA5F957CBD6}" dt="2024-05-08T19:46:17.790" v="796"/>
          <ac:spMkLst>
            <pc:docMk/>
            <pc:sldMk cId="732425331" sldId="324"/>
            <ac:spMk id="20" creationId="{EE0EF321-8351-49AB-BA30-A90615C80EEA}"/>
          </ac:spMkLst>
        </pc:spChg>
        <pc:spChg chg="del">
          <ac:chgData name="Sinan Mersin" userId="a83cf8f9f746cb4f" providerId="LiveId" clId="{B274B411-54E5-4C2D-A9BD-EDA5F957CBD6}" dt="2024-05-08T19:46:17.790" v="796"/>
          <ac:spMkLst>
            <pc:docMk/>
            <pc:sldMk cId="732425331" sldId="324"/>
            <ac:spMk id="22" creationId="{7F729D3C-986A-4A27-A9FF-0A07A0959FEA}"/>
          </ac:spMkLst>
        </pc:spChg>
        <pc:picChg chg="del">
          <ac:chgData name="Sinan Mersin" userId="a83cf8f9f746cb4f" providerId="LiveId" clId="{B274B411-54E5-4C2D-A9BD-EDA5F957CBD6}" dt="2024-05-08T19:46:17.790" v="796"/>
          <ac:picMkLst>
            <pc:docMk/>
            <pc:sldMk cId="732425331" sldId="324"/>
            <ac:picMk id="14" creationId="{1CB7E8AE-A3AC-4BB7-A5C6-F00EC697B265}"/>
          </ac:picMkLst>
        </pc:picChg>
      </pc:sldChg>
      <pc:sldChg chg="modSp add del mod">
        <pc:chgData name="Sinan Mersin" userId="a83cf8f9f746cb4f" providerId="LiveId" clId="{B274B411-54E5-4C2D-A9BD-EDA5F957CBD6}" dt="2024-05-09T12:16:27.709" v="1362"/>
        <pc:sldMkLst>
          <pc:docMk/>
          <pc:sldMk cId="1624734785" sldId="325"/>
        </pc:sldMkLst>
        <pc:spChg chg="mod">
          <ac:chgData name="Sinan Mersin" userId="a83cf8f9f746cb4f" providerId="LiveId" clId="{B274B411-54E5-4C2D-A9BD-EDA5F957CBD6}" dt="2024-05-09T12:16:27.709" v="1362"/>
          <ac:spMkLst>
            <pc:docMk/>
            <pc:sldMk cId="1624734785" sldId="325"/>
            <ac:spMk id="4" creationId="{FEAE2DD0-0812-E082-F4A1-07C0A6822C20}"/>
          </ac:spMkLst>
        </pc:spChg>
      </pc:sldChg>
      <pc:sldChg chg="delSp modSp add del mod setBg delDesignElem">
        <pc:chgData name="Sinan Mersin" userId="a83cf8f9f746cb4f" providerId="LiveId" clId="{B274B411-54E5-4C2D-A9BD-EDA5F957CBD6}" dt="2024-05-08T19:48:43.339" v="838" actId="1076"/>
        <pc:sldMkLst>
          <pc:docMk/>
          <pc:sldMk cId="431061409" sldId="327"/>
        </pc:sldMkLst>
        <pc:spChg chg="mod">
          <ac:chgData name="Sinan Mersin" userId="a83cf8f9f746cb4f" providerId="LiveId" clId="{B274B411-54E5-4C2D-A9BD-EDA5F957CBD6}" dt="2024-05-08T19:48:39.946" v="836" actId="14100"/>
          <ac:spMkLst>
            <pc:docMk/>
            <pc:sldMk cId="431061409" sldId="327"/>
            <ac:spMk id="2" creationId="{2E729B72-E3E5-2B52-0D06-D1C62CF445C1}"/>
          </ac:spMkLst>
        </pc:spChg>
        <pc:spChg chg="mod">
          <ac:chgData name="Sinan Mersin" userId="a83cf8f9f746cb4f" providerId="LiveId" clId="{B274B411-54E5-4C2D-A9BD-EDA5F957CBD6}" dt="2024-05-08T19:48:43.339" v="838" actId="1076"/>
          <ac:spMkLst>
            <pc:docMk/>
            <pc:sldMk cId="431061409" sldId="327"/>
            <ac:spMk id="8" creationId="{6F771607-3CD0-4094-16D1-E9BE7ACE964D}"/>
          </ac:spMkLst>
        </pc:spChg>
        <pc:spChg chg="del">
          <ac:chgData name="Sinan Mersin" userId="a83cf8f9f746cb4f" providerId="LiveId" clId="{B274B411-54E5-4C2D-A9BD-EDA5F957CBD6}" dt="2024-05-08T19:46:17.790" v="796"/>
          <ac:spMkLst>
            <pc:docMk/>
            <pc:sldMk cId="431061409" sldId="327"/>
            <ac:spMk id="18" creationId="{A4FB2F27-3F7D-440E-A905-86607A926A29}"/>
          </ac:spMkLst>
        </pc:spChg>
        <pc:spChg chg="del">
          <ac:chgData name="Sinan Mersin" userId="a83cf8f9f746cb4f" providerId="LiveId" clId="{B274B411-54E5-4C2D-A9BD-EDA5F957CBD6}" dt="2024-05-08T19:46:17.790" v="796"/>
          <ac:spMkLst>
            <pc:docMk/>
            <pc:sldMk cId="431061409" sldId="327"/>
            <ac:spMk id="19" creationId="{AF678C14-A033-4139-BCA9-8382B039648B}"/>
          </ac:spMkLst>
        </pc:spChg>
        <pc:picChg chg="mod">
          <ac:chgData name="Sinan Mersin" userId="a83cf8f9f746cb4f" providerId="LiveId" clId="{B274B411-54E5-4C2D-A9BD-EDA5F957CBD6}" dt="2024-05-08T19:44:27.782" v="784" actId="14100"/>
          <ac:picMkLst>
            <pc:docMk/>
            <pc:sldMk cId="431061409" sldId="327"/>
            <ac:picMk id="5" creationId="{3C40308F-62F6-E393-CE64-DD218BE17306}"/>
          </ac:picMkLst>
        </pc:picChg>
        <pc:picChg chg="mod">
          <ac:chgData name="Sinan Mersin" userId="a83cf8f9f746cb4f" providerId="LiveId" clId="{B274B411-54E5-4C2D-A9BD-EDA5F957CBD6}" dt="2024-05-08T19:44:37.848" v="788" actId="14100"/>
          <ac:picMkLst>
            <pc:docMk/>
            <pc:sldMk cId="431061409" sldId="327"/>
            <ac:picMk id="7" creationId="{2F19D9FE-59EF-D7C0-0A4D-C0ECFF8E5A08}"/>
          </ac:picMkLst>
        </pc:picChg>
        <pc:picChg chg="del">
          <ac:chgData name="Sinan Mersin" userId="a83cf8f9f746cb4f" providerId="LiveId" clId="{B274B411-54E5-4C2D-A9BD-EDA5F957CBD6}" dt="2024-05-08T19:46:17.790" v="796"/>
          <ac:picMkLst>
            <pc:docMk/>
            <pc:sldMk cId="431061409" sldId="327"/>
            <ac:picMk id="20" creationId="{18CBEC9D-9F9B-4383-B986-DE5B184A9A74}"/>
          </ac:picMkLst>
        </pc:picChg>
        <pc:picChg chg="del">
          <ac:chgData name="Sinan Mersin" userId="a83cf8f9f746cb4f" providerId="LiveId" clId="{B274B411-54E5-4C2D-A9BD-EDA5F957CBD6}" dt="2024-05-08T19:46:17.790" v="796"/>
          <ac:picMkLst>
            <pc:docMk/>
            <pc:sldMk cId="431061409" sldId="327"/>
            <ac:picMk id="21" creationId="{AFE52FC7-B3EF-46A4-B8CE-292164EC9281}"/>
          </ac:picMkLst>
        </pc:picChg>
      </pc:sldChg>
      <pc:sldChg chg="modSp add mod">
        <pc:chgData name="Sinan Mersin" userId="a83cf8f9f746cb4f" providerId="LiveId" clId="{B274B411-54E5-4C2D-A9BD-EDA5F957CBD6}" dt="2024-05-09T12:17:48.389" v="1373" actId="20577"/>
        <pc:sldMkLst>
          <pc:docMk/>
          <pc:sldMk cId="4214833831" sldId="328"/>
        </pc:sldMkLst>
        <pc:spChg chg="mod">
          <ac:chgData name="Sinan Mersin" userId="a83cf8f9f746cb4f" providerId="LiveId" clId="{B274B411-54E5-4C2D-A9BD-EDA5F957CBD6}" dt="2024-05-09T12:17:48.389" v="1373" actId="20577"/>
          <ac:spMkLst>
            <pc:docMk/>
            <pc:sldMk cId="4214833831" sldId="328"/>
            <ac:spMk id="3" creationId="{4B302740-B507-306B-0038-F841C557BAA4}"/>
          </ac:spMkLst>
        </pc:spChg>
        <pc:spChg chg="mod">
          <ac:chgData name="Sinan Mersin" userId="a83cf8f9f746cb4f" providerId="LiveId" clId="{B274B411-54E5-4C2D-A9BD-EDA5F957CBD6}" dt="2024-05-09T12:15:42.463" v="1358"/>
          <ac:spMkLst>
            <pc:docMk/>
            <pc:sldMk cId="4214833831" sldId="328"/>
            <ac:spMk id="4" creationId="{09AF66BA-C7BA-38B8-A107-A8559753B8F1}"/>
          </ac:spMkLst>
        </pc:spChg>
      </pc:sldChg>
      <pc:sldChg chg="modSp add mod">
        <pc:chgData name="Sinan Mersin" userId="a83cf8f9f746cb4f" providerId="LiveId" clId="{B274B411-54E5-4C2D-A9BD-EDA5F957CBD6}" dt="2024-05-09T12:15:19.980" v="1351"/>
        <pc:sldMkLst>
          <pc:docMk/>
          <pc:sldMk cId="10422420" sldId="329"/>
        </pc:sldMkLst>
        <pc:spChg chg="mod">
          <ac:chgData name="Sinan Mersin" userId="a83cf8f9f746cb4f" providerId="LiveId" clId="{B274B411-54E5-4C2D-A9BD-EDA5F957CBD6}" dt="2024-05-09T12:15:19.980" v="1351"/>
          <ac:spMkLst>
            <pc:docMk/>
            <pc:sldMk cId="10422420" sldId="329"/>
            <ac:spMk id="5" creationId="{F36D9FCF-6F06-8DD1-274A-EF2A04B07850}"/>
          </ac:spMkLst>
        </pc:spChg>
      </pc:sldChg>
      <pc:sldChg chg="modSp add mod">
        <pc:chgData name="Sinan Mersin" userId="a83cf8f9f746cb4f" providerId="LiveId" clId="{B274B411-54E5-4C2D-A9BD-EDA5F957CBD6}" dt="2024-05-09T12:15:10.477" v="1348"/>
        <pc:sldMkLst>
          <pc:docMk/>
          <pc:sldMk cId="1658646650" sldId="330"/>
        </pc:sldMkLst>
        <pc:spChg chg="mod">
          <ac:chgData name="Sinan Mersin" userId="a83cf8f9f746cb4f" providerId="LiveId" clId="{B274B411-54E5-4C2D-A9BD-EDA5F957CBD6}" dt="2024-05-09T12:15:10.477" v="1348"/>
          <ac:spMkLst>
            <pc:docMk/>
            <pc:sldMk cId="1658646650" sldId="330"/>
            <ac:spMk id="4" creationId="{FC039C55-1F08-AD4F-2AE3-572713475F1A}"/>
          </ac:spMkLst>
        </pc:spChg>
      </pc:sldChg>
      <pc:sldChg chg="delSp add del setBg delDesignElem">
        <pc:chgData name="Sinan Mersin" userId="a83cf8f9f746cb4f" providerId="LiveId" clId="{B274B411-54E5-4C2D-A9BD-EDA5F957CBD6}" dt="2024-05-08T19:49:27.833" v="852" actId="47"/>
        <pc:sldMkLst>
          <pc:docMk/>
          <pc:sldMk cId="4049043605" sldId="331"/>
        </pc:sldMkLst>
        <pc:spChg chg="del">
          <ac:chgData name="Sinan Mersin" userId="a83cf8f9f746cb4f" providerId="LiveId" clId="{B274B411-54E5-4C2D-A9BD-EDA5F957CBD6}" dt="2024-05-08T19:46:17.790" v="796"/>
          <ac:spMkLst>
            <pc:docMk/>
            <pc:sldMk cId="4049043605" sldId="331"/>
            <ac:spMk id="10" creationId="{0BABF38A-8A0D-492E-BD20-6CF4D46B50BD}"/>
          </ac:spMkLst>
        </pc:spChg>
        <pc:spChg chg="del">
          <ac:chgData name="Sinan Mersin" userId="a83cf8f9f746cb4f" providerId="LiveId" clId="{B274B411-54E5-4C2D-A9BD-EDA5F957CBD6}" dt="2024-05-08T19:46:17.790" v="796"/>
          <ac:spMkLst>
            <pc:docMk/>
            <pc:sldMk cId="4049043605" sldId="331"/>
            <ac:spMk id="14" creationId="{F1174801-1395-44C5-9B00-CCAC45C056E7}"/>
          </ac:spMkLst>
        </pc:spChg>
        <pc:spChg chg="del">
          <ac:chgData name="Sinan Mersin" userId="a83cf8f9f746cb4f" providerId="LiveId" clId="{B274B411-54E5-4C2D-A9BD-EDA5F957CBD6}" dt="2024-05-08T19:46:17.790" v="796"/>
          <ac:spMkLst>
            <pc:docMk/>
            <pc:sldMk cId="4049043605" sldId="331"/>
            <ac:spMk id="16" creationId="{8BADB362-9771-4A3C-B9E5-6777F34C5041}"/>
          </ac:spMkLst>
        </pc:spChg>
        <pc:spChg chg="del">
          <ac:chgData name="Sinan Mersin" userId="a83cf8f9f746cb4f" providerId="LiveId" clId="{B274B411-54E5-4C2D-A9BD-EDA5F957CBD6}" dt="2024-05-08T19:46:17.790" v="796"/>
          <ac:spMkLst>
            <pc:docMk/>
            <pc:sldMk cId="4049043605" sldId="331"/>
            <ac:spMk id="18" creationId="{EE0EF321-8351-49AB-BA30-A90615C80EEA}"/>
          </ac:spMkLst>
        </pc:spChg>
        <pc:spChg chg="del">
          <ac:chgData name="Sinan Mersin" userId="a83cf8f9f746cb4f" providerId="LiveId" clId="{B274B411-54E5-4C2D-A9BD-EDA5F957CBD6}" dt="2024-05-08T19:46:17.790" v="796"/>
          <ac:spMkLst>
            <pc:docMk/>
            <pc:sldMk cId="4049043605" sldId="331"/>
            <ac:spMk id="20" creationId="{7F729D3C-986A-4A27-A9FF-0A07A0959FEA}"/>
          </ac:spMkLst>
        </pc:spChg>
        <pc:picChg chg="del">
          <ac:chgData name="Sinan Mersin" userId="a83cf8f9f746cb4f" providerId="LiveId" clId="{B274B411-54E5-4C2D-A9BD-EDA5F957CBD6}" dt="2024-05-08T19:46:17.790" v="796"/>
          <ac:picMkLst>
            <pc:docMk/>
            <pc:sldMk cId="4049043605" sldId="331"/>
            <ac:picMk id="12" creationId="{1CB7E8AE-A3AC-4BB7-A5C6-F00EC697B265}"/>
          </ac:picMkLst>
        </pc:picChg>
      </pc:sldChg>
      <pc:sldChg chg="modSp add mod">
        <pc:chgData name="Sinan Mersin" userId="a83cf8f9f746cb4f" providerId="LiveId" clId="{B274B411-54E5-4C2D-A9BD-EDA5F957CBD6}" dt="2024-05-09T12:15:02.881" v="1345"/>
        <pc:sldMkLst>
          <pc:docMk/>
          <pc:sldMk cId="4143633592" sldId="332"/>
        </pc:sldMkLst>
        <pc:spChg chg="mod">
          <ac:chgData name="Sinan Mersin" userId="a83cf8f9f746cb4f" providerId="LiveId" clId="{B274B411-54E5-4C2D-A9BD-EDA5F957CBD6}" dt="2024-05-08T19:46:17.914" v="804" actId="27636"/>
          <ac:spMkLst>
            <pc:docMk/>
            <pc:sldMk cId="4143633592" sldId="332"/>
            <ac:spMk id="3" creationId="{D46AE894-9E54-614E-7603-5D634BBF428D}"/>
          </ac:spMkLst>
        </pc:spChg>
        <pc:spChg chg="mod">
          <ac:chgData name="Sinan Mersin" userId="a83cf8f9f746cb4f" providerId="LiveId" clId="{B274B411-54E5-4C2D-A9BD-EDA5F957CBD6}" dt="2024-05-09T12:15:02.881" v="1345"/>
          <ac:spMkLst>
            <pc:docMk/>
            <pc:sldMk cId="4143633592" sldId="332"/>
            <ac:spMk id="4" creationId="{0F9517CA-79EC-01FE-37FE-11FD8D3D2716}"/>
          </ac:spMkLst>
        </pc:spChg>
      </pc:sldChg>
      <pc:sldChg chg="modSp add mod">
        <pc:chgData name="Sinan Mersin" userId="a83cf8f9f746cb4f" providerId="LiveId" clId="{B274B411-54E5-4C2D-A9BD-EDA5F957CBD6}" dt="2024-05-09T12:14:56.657" v="1342"/>
        <pc:sldMkLst>
          <pc:docMk/>
          <pc:sldMk cId="564962111" sldId="333"/>
        </pc:sldMkLst>
        <pc:spChg chg="mod">
          <ac:chgData name="Sinan Mersin" userId="a83cf8f9f746cb4f" providerId="LiveId" clId="{B274B411-54E5-4C2D-A9BD-EDA5F957CBD6}" dt="2024-05-08T19:46:17.918" v="805" actId="27636"/>
          <ac:spMkLst>
            <pc:docMk/>
            <pc:sldMk cId="564962111" sldId="333"/>
            <ac:spMk id="3" creationId="{17C38AFA-19D1-D292-F573-DFCF0E97E79D}"/>
          </ac:spMkLst>
        </pc:spChg>
        <pc:spChg chg="mod">
          <ac:chgData name="Sinan Mersin" userId="a83cf8f9f746cb4f" providerId="LiveId" clId="{B274B411-54E5-4C2D-A9BD-EDA5F957CBD6}" dt="2024-05-09T12:14:56.657" v="1342"/>
          <ac:spMkLst>
            <pc:docMk/>
            <pc:sldMk cId="564962111" sldId="333"/>
            <ac:spMk id="4" creationId="{BEC91C36-42DD-0A9C-152B-B323709F62D1}"/>
          </ac:spMkLst>
        </pc:spChg>
      </pc:sldChg>
      <pc:sldChg chg="modSp add mod">
        <pc:chgData name="Sinan Mersin" userId="a83cf8f9f746cb4f" providerId="LiveId" clId="{B274B411-54E5-4C2D-A9BD-EDA5F957CBD6}" dt="2024-05-09T12:16:58.023" v="1365"/>
        <pc:sldMkLst>
          <pc:docMk/>
          <pc:sldMk cId="448393134" sldId="334"/>
        </pc:sldMkLst>
        <pc:spChg chg="mod">
          <ac:chgData name="Sinan Mersin" userId="a83cf8f9f746cb4f" providerId="LiveId" clId="{B274B411-54E5-4C2D-A9BD-EDA5F957CBD6}" dt="2024-05-09T12:16:58.023" v="1365"/>
          <ac:spMkLst>
            <pc:docMk/>
            <pc:sldMk cId="448393134" sldId="334"/>
            <ac:spMk id="4" creationId="{F2F66750-CABD-DF72-6074-8BAC2C52671D}"/>
          </ac:spMkLst>
        </pc:spChg>
      </pc:sldChg>
      <pc:sldChg chg="modSp add mod">
        <pc:chgData name="Sinan Mersin" userId="a83cf8f9f746cb4f" providerId="LiveId" clId="{B274B411-54E5-4C2D-A9BD-EDA5F957CBD6}" dt="2024-05-09T13:03:20.039" v="2989" actId="20577"/>
        <pc:sldMkLst>
          <pc:docMk/>
          <pc:sldMk cId="2731900692" sldId="335"/>
        </pc:sldMkLst>
        <pc:spChg chg="mod">
          <ac:chgData name="Sinan Mersin" userId="a83cf8f9f746cb4f" providerId="LiveId" clId="{B274B411-54E5-4C2D-A9BD-EDA5F957CBD6}" dt="2024-05-09T12:59:44.609" v="2866" actId="14100"/>
          <ac:spMkLst>
            <pc:docMk/>
            <pc:sldMk cId="2731900692" sldId="335"/>
            <ac:spMk id="5" creationId="{4E7C39BE-9666-ED04-D789-42274EF79D46}"/>
          </ac:spMkLst>
        </pc:spChg>
        <pc:graphicFrameChg chg="mod modGraphic">
          <ac:chgData name="Sinan Mersin" userId="a83cf8f9f746cb4f" providerId="LiveId" clId="{B274B411-54E5-4C2D-A9BD-EDA5F957CBD6}" dt="2024-05-09T13:03:20.039" v="2989" actId="20577"/>
          <ac:graphicFrameMkLst>
            <pc:docMk/>
            <pc:sldMk cId="2731900692" sldId="335"/>
            <ac:graphicFrameMk id="4" creationId="{7BC27551-40FB-F73B-5035-773D9C944AC6}"/>
          </ac:graphicFrameMkLst>
        </pc:graphicFrameChg>
      </pc:sldChg>
      <pc:sldChg chg="add del">
        <pc:chgData name="Sinan Mersin" userId="a83cf8f9f746cb4f" providerId="LiveId" clId="{B274B411-54E5-4C2D-A9BD-EDA5F957CBD6}" dt="2024-05-08T19:49:23.182" v="850" actId="47"/>
        <pc:sldMkLst>
          <pc:docMk/>
          <pc:sldMk cId="393251918" sldId="337"/>
        </pc:sldMkLst>
      </pc:sldChg>
      <pc:sldChg chg="add del">
        <pc:chgData name="Sinan Mersin" userId="a83cf8f9f746cb4f" providerId="LiveId" clId="{B274B411-54E5-4C2D-A9BD-EDA5F957CBD6}" dt="2024-05-08T19:50:02.784" v="861" actId="47"/>
        <pc:sldMkLst>
          <pc:docMk/>
          <pc:sldMk cId="3992765730" sldId="339"/>
        </pc:sldMkLst>
      </pc:sldChg>
      <pc:sldChg chg="add del">
        <pc:chgData name="Sinan Mersin" userId="a83cf8f9f746cb4f" providerId="LiveId" clId="{B274B411-54E5-4C2D-A9BD-EDA5F957CBD6}" dt="2024-05-08T19:49:24.248" v="851" actId="47"/>
        <pc:sldMkLst>
          <pc:docMk/>
          <pc:sldMk cId="3273943844" sldId="340"/>
        </pc:sldMkLst>
      </pc:sldChg>
      <pc:sldChg chg="modSp add del mod">
        <pc:chgData name="Sinan Mersin" userId="a83cf8f9f746cb4f" providerId="LiveId" clId="{B274B411-54E5-4C2D-A9BD-EDA5F957CBD6}" dt="2024-05-08T19:48:57.852" v="842" actId="14100"/>
        <pc:sldMkLst>
          <pc:docMk/>
          <pc:sldMk cId="1932559995" sldId="341"/>
        </pc:sldMkLst>
        <pc:spChg chg="mod">
          <ac:chgData name="Sinan Mersin" userId="a83cf8f9f746cb4f" providerId="LiveId" clId="{B274B411-54E5-4C2D-A9BD-EDA5F957CBD6}" dt="2024-05-08T19:48:57.852" v="842" actId="14100"/>
          <ac:spMkLst>
            <pc:docMk/>
            <pc:sldMk cId="1932559995" sldId="341"/>
            <ac:spMk id="3" creationId="{E1ACC278-CFBE-543F-E3D1-B4526FD242A6}"/>
          </ac:spMkLst>
        </pc:spChg>
        <pc:spChg chg="mod">
          <ac:chgData name="Sinan Mersin" userId="a83cf8f9f746cb4f" providerId="LiveId" clId="{B274B411-54E5-4C2D-A9BD-EDA5F957CBD6}" dt="2024-05-08T19:48:52.128" v="840" actId="207"/>
          <ac:spMkLst>
            <pc:docMk/>
            <pc:sldMk cId="1932559995" sldId="341"/>
            <ac:spMk id="6" creationId="{8A4A0B0E-71D1-D59B-8CA1-53C40D9B96F8}"/>
          </ac:spMkLst>
        </pc:spChg>
        <pc:picChg chg="mod">
          <ac:chgData name="Sinan Mersin" userId="a83cf8f9f746cb4f" providerId="LiveId" clId="{B274B411-54E5-4C2D-A9BD-EDA5F957CBD6}" dt="2024-05-08T19:48:54.460" v="841" actId="14100"/>
          <ac:picMkLst>
            <pc:docMk/>
            <pc:sldMk cId="1932559995" sldId="341"/>
            <ac:picMk id="5" creationId="{6626A875-4EDA-E1AC-2054-769CB7FCC477}"/>
          </ac:picMkLst>
        </pc:picChg>
      </pc:sldChg>
      <pc:sldChg chg="addSp modSp new mod">
        <pc:chgData name="Sinan Mersin" userId="a83cf8f9f746cb4f" providerId="LiveId" clId="{B274B411-54E5-4C2D-A9BD-EDA5F957CBD6}" dt="2024-05-09T12:24:23.705" v="1794" actId="20577"/>
        <pc:sldMkLst>
          <pc:docMk/>
          <pc:sldMk cId="2613733595" sldId="342"/>
        </pc:sldMkLst>
        <pc:spChg chg="mod">
          <ac:chgData name="Sinan Mersin" userId="a83cf8f9f746cb4f" providerId="LiveId" clId="{B274B411-54E5-4C2D-A9BD-EDA5F957CBD6}" dt="2024-05-09T12:12:29.692" v="1064" actId="20577"/>
          <ac:spMkLst>
            <pc:docMk/>
            <pc:sldMk cId="2613733595" sldId="342"/>
            <ac:spMk id="2" creationId="{CD58CB53-51EE-0538-5236-777BD10554FD}"/>
          </ac:spMkLst>
        </pc:spChg>
        <pc:spChg chg="mod">
          <ac:chgData name="Sinan Mersin" userId="a83cf8f9f746cb4f" providerId="LiveId" clId="{B274B411-54E5-4C2D-A9BD-EDA5F957CBD6}" dt="2024-05-09T12:24:23.705" v="1794" actId="20577"/>
          <ac:spMkLst>
            <pc:docMk/>
            <pc:sldMk cId="2613733595" sldId="342"/>
            <ac:spMk id="3" creationId="{61ABA301-B4A8-DADD-67D5-C8C278242364}"/>
          </ac:spMkLst>
        </pc:spChg>
        <pc:spChg chg="add mod">
          <ac:chgData name="Sinan Mersin" userId="a83cf8f9f746cb4f" providerId="LiveId" clId="{B274B411-54E5-4C2D-A9BD-EDA5F957CBD6}" dt="2024-05-09T12:17:58.423" v="1374"/>
          <ac:spMkLst>
            <pc:docMk/>
            <pc:sldMk cId="2613733595" sldId="342"/>
            <ac:spMk id="4" creationId="{6E822E26-8883-367B-4C4C-AC78B8B60160}"/>
          </ac:spMkLst>
        </pc:spChg>
      </pc:sldChg>
      <pc:sldChg chg="addSp modSp new mod ord">
        <pc:chgData name="Sinan Mersin" userId="a83cf8f9f746cb4f" providerId="LiveId" clId="{B274B411-54E5-4C2D-A9BD-EDA5F957CBD6}" dt="2024-05-09T12:45:08.607" v="2661"/>
        <pc:sldMkLst>
          <pc:docMk/>
          <pc:sldMk cId="3308191750" sldId="343"/>
        </pc:sldMkLst>
        <pc:spChg chg="mod">
          <ac:chgData name="Sinan Mersin" userId="a83cf8f9f746cb4f" providerId="LiveId" clId="{B274B411-54E5-4C2D-A9BD-EDA5F957CBD6}" dt="2024-05-09T12:20:45.352" v="1584" actId="20577"/>
          <ac:spMkLst>
            <pc:docMk/>
            <pc:sldMk cId="3308191750" sldId="343"/>
            <ac:spMk id="2" creationId="{35DFBDF7-A344-DCB1-85AF-8CC06CC1DC34}"/>
          </ac:spMkLst>
        </pc:spChg>
        <pc:spChg chg="add mod">
          <ac:chgData name="Sinan Mersin" userId="a83cf8f9f746cb4f" providerId="LiveId" clId="{B274B411-54E5-4C2D-A9BD-EDA5F957CBD6}" dt="2024-05-09T12:20:49.568" v="1585"/>
          <ac:spMkLst>
            <pc:docMk/>
            <pc:sldMk cId="3308191750" sldId="343"/>
            <ac:spMk id="4" creationId="{48464A66-FC50-D84F-3CCD-4CF554019BA7}"/>
          </ac:spMkLst>
        </pc:spChg>
      </pc:sldChg>
      <pc:sldChg chg="addSp delSp modSp new mod">
        <pc:chgData name="Sinan Mersin" userId="a83cf8f9f746cb4f" providerId="LiveId" clId="{B274B411-54E5-4C2D-A9BD-EDA5F957CBD6}" dt="2024-05-09T12:47:19.197" v="2721" actId="14734"/>
        <pc:sldMkLst>
          <pc:docMk/>
          <pc:sldMk cId="3370997160" sldId="344"/>
        </pc:sldMkLst>
        <pc:spChg chg="mod">
          <ac:chgData name="Sinan Mersin" userId="a83cf8f9f746cb4f" providerId="LiveId" clId="{B274B411-54E5-4C2D-A9BD-EDA5F957CBD6}" dt="2024-05-09T12:21:03.464" v="1622" actId="20577"/>
          <ac:spMkLst>
            <pc:docMk/>
            <pc:sldMk cId="3370997160" sldId="344"/>
            <ac:spMk id="2" creationId="{A89FBB9A-641B-D5F2-BDD5-D3445FC75260}"/>
          </ac:spMkLst>
        </pc:spChg>
        <pc:spChg chg="del">
          <ac:chgData name="Sinan Mersin" userId="a83cf8f9f746cb4f" providerId="LiveId" clId="{B274B411-54E5-4C2D-A9BD-EDA5F957CBD6}" dt="2024-05-09T12:37:44.440" v="2164" actId="3680"/>
          <ac:spMkLst>
            <pc:docMk/>
            <pc:sldMk cId="3370997160" sldId="344"/>
            <ac:spMk id="3" creationId="{5B2C3B01-2C84-299D-4C53-0F71E18E8E18}"/>
          </ac:spMkLst>
        </pc:spChg>
        <pc:spChg chg="add mod">
          <ac:chgData name="Sinan Mersin" userId="a83cf8f9f746cb4f" providerId="LiveId" clId="{B274B411-54E5-4C2D-A9BD-EDA5F957CBD6}" dt="2024-05-09T12:21:06.855" v="1623"/>
          <ac:spMkLst>
            <pc:docMk/>
            <pc:sldMk cId="3370997160" sldId="344"/>
            <ac:spMk id="4" creationId="{9DAA487A-78CC-FF00-9960-E2FF2A639491}"/>
          </ac:spMkLst>
        </pc:spChg>
        <pc:graphicFrameChg chg="add mod ord modGraphic">
          <ac:chgData name="Sinan Mersin" userId="a83cf8f9f746cb4f" providerId="LiveId" clId="{B274B411-54E5-4C2D-A9BD-EDA5F957CBD6}" dt="2024-05-09T12:47:19.197" v="2721" actId="14734"/>
          <ac:graphicFrameMkLst>
            <pc:docMk/>
            <pc:sldMk cId="3370997160" sldId="344"/>
            <ac:graphicFrameMk id="5" creationId="{7C7A08A8-86A7-BF4F-18D8-012A8EA9F094}"/>
          </ac:graphicFrameMkLst>
        </pc:graphicFrameChg>
      </pc:sldChg>
      <pc:sldChg chg="addSp modSp new mod">
        <pc:chgData name="Sinan Mersin" userId="a83cf8f9f746cb4f" providerId="LiveId" clId="{B274B411-54E5-4C2D-A9BD-EDA5F957CBD6}" dt="2024-05-09T12:25:47.035" v="1909" actId="20577"/>
        <pc:sldMkLst>
          <pc:docMk/>
          <pc:sldMk cId="3115901933" sldId="345"/>
        </pc:sldMkLst>
        <pc:spChg chg="mod">
          <ac:chgData name="Sinan Mersin" userId="a83cf8f9f746cb4f" providerId="LiveId" clId="{B274B411-54E5-4C2D-A9BD-EDA5F957CBD6}" dt="2024-05-09T12:25:47.035" v="1909" actId="20577"/>
          <ac:spMkLst>
            <pc:docMk/>
            <pc:sldMk cId="3115901933" sldId="345"/>
            <ac:spMk id="2" creationId="{9D5743C9-59C0-7C80-F7A0-EC9966EA6783}"/>
          </ac:spMkLst>
        </pc:spChg>
        <pc:spChg chg="add mod">
          <ac:chgData name="Sinan Mersin" userId="a83cf8f9f746cb4f" providerId="LiveId" clId="{B274B411-54E5-4C2D-A9BD-EDA5F957CBD6}" dt="2024-05-09T12:23:04.398" v="1697"/>
          <ac:spMkLst>
            <pc:docMk/>
            <pc:sldMk cId="3115901933" sldId="345"/>
            <ac:spMk id="4" creationId="{A9795805-D847-CC1E-ED29-3F887A73181B}"/>
          </ac:spMkLst>
        </pc:spChg>
      </pc:sldChg>
      <pc:sldChg chg="addSp modSp new mod">
        <pc:chgData name="Sinan Mersin" userId="a83cf8f9f746cb4f" providerId="LiveId" clId="{B274B411-54E5-4C2D-A9BD-EDA5F957CBD6}" dt="2024-05-09T12:44:37.729" v="2659" actId="20577"/>
        <pc:sldMkLst>
          <pc:docMk/>
          <pc:sldMk cId="1846857297" sldId="346"/>
        </pc:sldMkLst>
        <pc:spChg chg="mod">
          <ac:chgData name="Sinan Mersin" userId="a83cf8f9f746cb4f" providerId="LiveId" clId="{B274B411-54E5-4C2D-A9BD-EDA5F957CBD6}" dt="2024-05-09T12:27:29.473" v="2069" actId="20577"/>
          <ac:spMkLst>
            <pc:docMk/>
            <pc:sldMk cId="1846857297" sldId="346"/>
            <ac:spMk id="2" creationId="{05E9E7F1-8090-FD47-4C29-45A04A8145C8}"/>
          </ac:spMkLst>
        </pc:spChg>
        <pc:spChg chg="mod">
          <ac:chgData name="Sinan Mersin" userId="a83cf8f9f746cb4f" providerId="LiveId" clId="{B274B411-54E5-4C2D-A9BD-EDA5F957CBD6}" dt="2024-05-09T12:44:37.729" v="2659" actId="20577"/>
          <ac:spMkLst>
            <pc:docMk/>
            <pc:sldMk cId="1846857297" sldId="346"/>
            <ac:spMk id="3" creationId="{F58663C0-61CD-C728-CCE3-8CA3DE863A44}"/>
          </ac:spMkLst>
        </pc:spChg>
        <pc:spChg chg="add mod">
          <ac:chgData name="Sinan Mersin" userId="a83cf8f9f746cb4f" providerId="LiveId" clId="{B274B411-54E5-4C2D-A9BD-EDA5F957CBD6}" dt="2024-05-09T12:23:42.956" v="1746"/>
          <ac:spMkLst>
            <pc:docMk/>
            <pc:sldMk cId="1846857297" sldId="346"/>
            <ac:spMk id="4" creationId="{723F885A-B5CD-2480-0B4E-B3418AB52645}"/>
          </ac:spMkLst>
        </pc:spChg>
      </pc:sldChg>
      <pc:sldChg chg="addSp delSp modSp new mod">
        <pc:chgData name="Sinan Mersin" userId="a83cf8f9f746cb4f" providerId="LiveId" clId="{B274B411-54E5-4C2D-A9BD-EDA5F957CBD6}" dt="2024-05-09T12:40:58.871" v="2298"/>
        <pc:sldMkLst>
          <pc:docMk/>
          <pc:sldMk cId="2385555624" sldId="347"/>
        </pc:sldMkLst>
        <pc:spChg chg="mod">
          <ac:chgData name="Sinan Mersin" userId="a83cf8f9f746cb4f" providerId="LiveId" clId="{B274B411-54E5-4C2D-A9BD-EDA5F957CBD6}" dt="2024-05-09T12:25:02.709" v="1894" actId="20577"/>
          <ac:spMkLst>
            <pc:docMk/>
            <pc:sldMk cId="2385555624" sldId="347"/>
            <ac:spMk id="2" creationId="{4A96A478-8A37-0C90-C328-70C62D951583}"/>
          </ac:spMkLst>
        </pc:spChg>
        <pc:spChg chg="del mod">
          <ac:chgData name="Sinan Mersin" userId="a83cf8f9f746cb4f" providerId="LiveId" clId="{B274B411-54E5-4C2D-A9BD-EDA5F957CBD6}" dt="2024-05-09T12:40:58.557" v="2297" actId="478"/>
          <ac:spMkLst>
            <pc:docMk/>
            <pc:sldMk cId="2385555624" sldId="347"/>
            <ac:spMk id="3" creationId="{C555BE3D-2921-6DA9-CEC2-E6A064D9947C}"/>
          </ac:spMkLst>
        </pc:spChg>
        <pc:spChg chg="add mod">
          <ac:chgData name="Sinan Mersin" userId="a83cf8f9f746cb4f" providerId="LiveId" clId="{B274B411-54E5-4C2D-A9BD-EDA5F957CBD6}" dt="2024-05-09T12:26:40.196" v="2004"/>
          <ac:spMkLst>
            <pc:docMk/>
            <pc:sldMk cId="2385555624" sldId="347"/>
            <ac:spMk id="4" creationId="{DF5B62CC-29D5-C601-35BC-DD12C9C362EE}"/>
          </ac:spMkLst>
        </pc:spChg>
        <pc:graphicFrameChg chg="add mod">
          <ac:chgData name="Sinan Mersin" userId="a83cf8f9f746cb4f" providerId="LiveId" clId="{B274B411-54E5-4C2D-A9BD-EDA5F957CBD6}" dt="2024-05-09T12:40:58.871" v="2298"/>
          <ac:graphicFrameMkLst>
            <pc:docMk/>
            <pc:sldMk cId="2385555624" sldId="347"/>
            <ac:graphicFrameMk id="5" creationId="{131E675E-2754-32B6-C5D8-8901689B083D}"/>
          </ac:graphicFrameMkLst>
        </pc:graphicFrameChg>
      </pc:sldChg>
      <pc:sldChg chg="addSp modSp new mod">
        <pc:chgData name="Sinan Mersin" userId="a83cf8f9f746cb4f" providerId="LiveId" clId="{B274B411-54E5-4C2D-A9BD-EDA5F957CBD6}" dt="2024-05-09T12:25:13.986" v="1904"/>
        <pc:sldMkLst>
          <pc:docMk/>
          <pc:sldMk cId="1666648546" sldId="348"/>
        </pc:sldMkLst>
        <pc:spChg chg="mod">
          <ac:chgData name="Sinan Mersin" userId="a83cf8f9f746cb4f" providerId="LiveId" clId="{B274B411-54E5-4C2D-A9BD-EDA5F957CBD6}" dt="2024-05-09T12:25:10.009" v="1903" actId="20577"/>
          <ac:spMkLst>
            <pc:docMk/>
            <pc:sldMk cId="1666648546" sldId="348"/>
            <ac:spMk id="2" creationId="{9262756A-4F47-A31F-593C-720B810DBFB4}"/>
          </ac:spMkLst>
        </pc:spChg>
        <pc:spChg chg="add mod">
          <ac:chgData name="Sinan Mersin" userId="a83cf8f9f746cb4f" providerId="LiveId" clId="{B274B411-54E5-4C2D-A9BD-EDA5F957CBD6}" dt="2024-05-09T12:25:13.986" v="1904"/>
          <ac:spMkLst>
            <pc:docMk/>
            <pc:sldMk cId="1666648546" sldId="348"/>
            <ac:spMk id="4" creationId="{7A8445C9-A7D6-4862-5F8E-EDBDA200F741}"/>
          </ac:spMkLst>
        </pc:spChg>
      </pc:sldChg>
      <pc:sldChg chg="addSp modSp new mod">
        <pc:chgData name="Sinan Mersin" userId="a83cf8f9f746cb4f" providerId="LiveId" clId="{B274B411-54E5-4C2D-A9BD-EDA5F957CBD6}" dt="2024-05-09T12:26:14.237" v="2003"/>
        <pc:sldMkLst>
          <pc:docMk/>
          <pc:sldMk cId="4255587248" sldId="349"/>
        </pc:sldMkLst>
        <pc:spChg chg="mod">
          <ac:chgData name="Sinan Mersin" userId="a83cf8f9f746cb4f" providerId="LiveId" clId="{B274B411-54E5-4C2D-A9BD-EDA5F957CBD6}" dt="2024-05-09T12:26:09.431" v="2002" actId="20577"/>
          <ac:spMkLst>
            <pc:docMk/>
            <pc:sldMk cId="4255587248" sldId="349"/>
            <ac:spMk id="2" creationId="{5C5E9B91-B31C-692D-1180-66EABFFE13E0}"/>
          </ac:spMkLst>
        </pc:spChg>
        <pc:spChg chg="add mod">
          <ac:chgData name="Sinan Mersin" userId="a83cf8f9f746cb4f" providerId="LiveId" clId="{B274B411-54E5-4C2D-A9BD-EDA5F957CBD6}" dt="2024-05-09T12:26:14.237" v="2003"/>
          <ac:spMkLst>
            <pc:docMk/>
            <pc:sldMk cId="4255587248" sldId="349"/>
            <ac:spMk id="4" creationId="{34ED443F-21B3-7431-2EE1-69C9B658CF1D}"/>
          </ac:spMkLst>
        </pc:spChg>
      </pc:sldChg>
      <pc:sldChg chg="delSp modSp new mod">
        <pc:chgData name="Sinan Mersin" userId="a83cf8f9f746cb4f" providerId="LiveId" clId="{B274B411-54E5-4C2D-A9BD-EDA5F957CBD6}" dt="2024-05-09T12:53:42.944" v="2762" actId="478"/>
        <pc:sldMkLst>
          <pc:docMk/>
          <pc:sldMk cId="2868742135" sldId="350"/>
        </pc:sldMkLst>
        <pc:spChg chg="mod">
          <ac:chgData name="Sinan Mersin" userId="a83cf8f9f746cb4f" providerId="LiveId" clId="{B274B411-54E5-4C2D-A9BD-EDA5F957CBD6}" dt="2024-05-09T12:53:40.450" v="2761" actId="5793"/>
          <ac:spMkLst>
            <pc:docMk/>
            <pc:sldMk cId="2868742135" sldId="350"/>
            <ac:spMk id="2" creationId="{60DD0C98-BD1E-0954-7F60-7128F00DEA5D}"/>
          </ac:spMkLst>
        </pc:spChg>
        <pc:spChg chg="del">
          <ac:chgData name="Sinan Mersin" userId="a83cf8f9f746cb4f" providerId="LiveId" clId="{B274B411-54E5-4C2D-A9BD-EDA5F957CBD6}" dt="2024-05-09T12:53:42.944" v="2762" actId="478"/>
          <ac:spMkLst>
            <pc:docMk/>
            <pc:sldMk cId="2868742135" sldId="350"/>
            <ac:spMk id="3" creationId="{A322C9CC-A774-6BB9-C91B-07904B75EA92}"/>
          </ac:spMkLst>
        </pc:spChg>
      </pc:sldChg>
      <pc:sldChg chg="addSp delSp modSp new mod ord">
        <pc:chgData name="Sinan Mersin" userId="a83cf8f9f746cb4f" providerId="LiveId" clId="{B274B411-54E5-4C2D-A9BD-EDA5F957CBD6}" dt="2024-05-09T13:10:34.117" v="3107" actId="20577"/>
        <pc:sldMkLst>
          <pc:docMk/>
          <pc:sldMk cId="1601161622" sldId="351"/>
        </pc:sldMkLst>
        <pc:spChg chg="mod">
          <ac:chgData name="Sinan Mersin" userId="a83cf8f9f746cb4f" providerId="LiveId" clId="{B274B411-54E5-4C2D-A9BD-EDA5F957CBD6}" dt="2024-05-09T12:39:35.772" v="2229" actId="20577"/>
          <ac:spMkLst>
            <pc:docMk/>
            <pc:sldMk cId="1601161622" sldId="351"/>
            <ac:spMk id="2" creationId="{4CC8B202-D8CA-0015-49F5-A7A381785CA9}"/>
          </ac:spMkLst>
        </pc:spChg>
        <pc:spChg chg="add del">
          <ac:chgData name="Sinan Mersin" userId="a83cf8f9f746cb4f" providerId="LiveId" clId="{B274B411-54E5-4C2D-A9BD-EDA5F957CBD6}" dt="2024-05-09T13:04:06.847" v="2996" actId="478"/>
          <ac:spMkLst>
            <pc:docMk/>
            <pc:sldMk cId="1601161622" sldId="351"/>
            <ac:spMk id="3" creationId="{6E5FC77E-0703-584B-979C-645ED29DDF7F}"/>
          </ac:spMkLst>
        </pc:spChg>
        <pc:spChg chg="add mod">
          <ac:chgData name="Sinan Mersin" userId="a83cf8f9f746cb4f" providerId="LiveId" clId="{B274B411-54E5-4C2D-A9BD-EDA5F957CBD6}" dt="2024-05-09T12:39:41.184" v="2230"/>
          <ac:spMkLst>
            <pc:docMk/>
            <pc:sldMk cId="1601161622" sldId="351"/>
            <ac:spMk id="4" creationId="{D03CB382-D66F-395E-6CBC-24E851D95ED0}"/>
          </ac:spMkLst>
        </pc:spChg>
        <pc:spChg chg="add del mod">
          <ac:chgData name="Sinan Mersin" userId="a83cf8f9f746cb4f" providerId="LiveId" clId="{B274B411-54E5-4C2D-A9BD-EDA5F957CBD6}" dt="2024-05-09T13:04:00.017" v="2995"/>
          <ac:spMkLst>
            <pc:docMk/>
            <pc:sldMk cId="1601161622" sldId="351"/>
            <ac:spMk id="6" creationId="{857D0224-8E62-8E14-E810-9FD71C225CCF}"/>
          </ac:spMkLst>
        </pc:spChg>
        <pc:spChg chg="add del mod">
          <ac:chgData name="Sinan Mersin" userId="a83cf8f9f746cb4f" providerId="LiveId" clId="{B274B411-54E5-4C2D-A9BD-EDA5F957CBD6}" dt="2024-05-09T13:04:18.314" v="2999" actId="478"/>
          <ac:spMkLst>
            <pc:docMk/>
            <pc:sldMk cId="1601161622" sldId="351"/>
            <ac:spMk id="8" creationId="{BA6AF5B2-AC9B-0618-F699-51B81286A347}"/>
          </ac:spMkLst>
        </pc:spChg>
        <pc:spChg chg="add del mod">
          <ac:chgData name="Sinan Mersin" userId="a83cf8f9f746cb4f" providerId="LiveId" clId="{B274B411-54E5-4C2D-A9BD-EDA5F957CBD6}" dt="2024-05-09T13:04:24.065" v="3007"/>
          <ac:spMkLst>
            <pc:docMk/>
            <pc:sldMk cId="1601161622" sldId="351"/>
            <ac:spMk id="10" creationId="{B0E0C91F-6BF6-FEB5-3ED7-2FAF02226903}"/>
          </ac:spMkLst>
        </pc:spChg>
        <pc:spChg chg="add del mod">
          <ac:chgData name="Sinan Mersin" userId="a83cf8f9f746cb4f" providerId="LiveId" clId="{B274B411-54E5-4C2D-A9BD-EDA5F957CBD6}" dt="2024-05-09T13:04:30.002" v="3013"/>
          <ac:spMkLst>
            <pc:docMk/>
            <pc:sldMk cId="1601161622" sldId="351"/>
            <ac:spMk id="12" creationId="{56F0F685-C7F4-BC7A-3616-701CFD7FA0CE}"/>
          </ac:spMkLst>
        </pc:spChg>
        <pc:spChg chg="add del mod">
          <ac:chgData name="Sinan Mersin" userId="a83cf8f9f746cb4f" providerId="LiveId" clId="{B274B411-54E5-4C2D-A9BD-EDA5F957CBD6}" dt="2024-05-09T13:07:18.529" v="3065" actId="14100"/>
          <ac:spMkLst>
            <pc:docMk/>
            <pc:sldMk cId="1601161622" sldId="351"/>
            <ac:spMk id="14" creationId="{723AED5E-0CC9-811D-6465-8933DA1FB372}"/>
          </ac:spMkLst>
        </pc:spChg>
        <pc:graphicFrameChg chg="add del mod modGraphic">
          <ac:chgData name="Sinan Mersin" userId="a83cf8f9f746cb4f" providerId="LiveId" clId="{B274B411-54E5-4C2D-A9BD-EDA5F957CBD6}" dt="2024-05-09T13:04:00.017" v="2995"/>
          <ac:graphicFrameMkLst>
            <pc:docMk/>
            <pc:sldMk cId="1601161622" sldId="351"/>
            <ac:graphicFrameMk id="5" creationId="{4074E0A8-2C22-A7B2-54C7-61BD6B133905}"/>
          </ac:graphicFrameMkLst>
        </pc:graphicFrameChg>
        <pc:graphicFrameChg chg="add del mod">
          <ac:chgData name="Sinan Mersin" userId="a83cf8f9f746cb4f" providerId="LiveId" clId="{B274B411-54E5-4C2D-A9BD-EDA5F957CBD6}" dt="2024-05-09T13:04:18.314" v="2999" actId="478"/>
          <ac:graphicFrameMkLst>
            <pc:docMk/>
            <pc:sldMk cId="1601161622" sldId="351"/>
            <ac:graphicFrameMk id="7" creationId="{5AB73EDD-B336-B6CB-AE56-D8DBCA63433F}"/>
          </ac:graphicFrameMkLst>
        </pc:graphicFrameChg>
        <pc:graphicFrameChg chg="add del mod">
          <ac:chgData name="Sinan Mersin" userId="a83cf8f9f746cb4f" providerId="LiveId" clId="{B274B411-54E5-4C2D-A9BD-EDA5F957CBD6}" dt="2024-05-09T13:04:24.065" v="3007"/>
          <ac:graphicFrameMkLst>
            <pc:docMk/>
            <pc:sldMk cId="1601161622" sldId="351"/>
            <ac:graphicFrameMk id="9" creationId="{3F84A727-D0C3-C9FD-B25B-C09BF6C2CFFE}"/>
          </ac:graphicFrameMkLst>
        </pc:graphicFrameChg>
        <pc:graphicFrameChg chg="add del mod">
          <ac:chgData name="Sinan Mersin" userId="a83cf8f9f746cb4f" providerId="LiveId" clId="{B274B411-54E5-4C2D-A9BD-EDA5F957CBD6}" dt="2024-05-09T13:04:30.002" v="3013"/>
          <ac:graphicFrameMkLst>
            <pc:docMk/>
            <pc:sldMk cId="1601161622" sldId="351"/>
            <ac:graphicFrameMk id="11" creationId="{D2E47848-0570-25B1-463E-58D110199693}"/>
          </ac:graphicFrameMkLst>
        </pc:graphicFrameChg>
        <pc:graphicFrameChg chg="add del mod modGraphic">
          <ac:chgData name="Sinan Mersin" userId="a83cf8f9f746cb4f" providerId="LiveId" clId="{B274B411-54E5-4C2D-A9BD-EDA5F957CBD6}" dt="2024-05-09T13:10:34.117" v="3107" actId="20577"/>
          <ac:graphicFrameMkLst>
            <pc:docMk/>
            <pc:sldMk cId="1601161622" sldId="351"/>
            <ac:graphicFrameMk id="13" creationId="{426C01DE-E46E-05D6-C306-94F9683C3C3B}"/>
          </ac:graphicFrameMkLst>
        </pc:graphicFrameChg>
      </pc:sldChg>
      <pc:sldChg chg="addSp modSp new mod">
        <pc:chgData name="Sinan Mersin" userId="a83cf8f9f746cb4f" providerId="LiveId" clId="{B274B411-54E5-4C2D-A9BD-EDA5F957CBD6}" dt="2024-05-09T12:42:36.616" v="2390"/>
        <pc:sldMkLst>
          <pc:docMk/>
          <pc:sldMk cId="4206967563" sldId="352"/>
        </pc:sldMkLst>
        <pc:spChg chg="mod">
          <ac:chgData name="Sinan Mersin" userId="a83cf8f9f746cb4f" providerId="LiveId" clId="{B274B411-54E5-4C2D-A9BD-EDA5F957CBD6}" dt="2024-05-09T12:42:21.084" v="2356" actId="20577"/>
          <ac:spMkLst>
            <pc:docMk/>
            <pc:sldMk cId="4206967563" sldId="352"/>
            <ac:spMk id="2" creationId="{56BE9DB2-1D23-7AE2-94D1-4E0FABFEEAFA}"/>
          </ac:spMkLst>
        </pc:spChg>
        <pc:spChg chg="add mod">
          <ac:chgData name="Sinan Mersin" userId="a83cf8f9f746cb4f" providerId="LiveId" clId="{B274B411-54E5-4C2D-A9BD-EDA5F957CBD6}" dt="2024-05-09T12:42:36.616" v="2390"/>
          <ac:spMkLst>
            <pc:docMk/>
            <pc:sldMk cId="4206967563" sldId="352"/>
            <ac:spMk id="4" creationId="{763EC138-A8C0-EB89-50DE-A393D38B5C19}"/>
          </ac:spMkLst>
        </pc:spChg>
      </pc:sldChg>
      <pc:sldChg chg="addSp modSp new mod">
        <pc:chgData name="Sinan Mersin" userId="a83cf8f9f746cb4f" providerId="LiveId" clId="{B274B411-54E5-4C2D-A9BD-EDA5F957CBD6}" dt="2024-05-09T12:42:37.467" v="2391"/>
        <pc:sldMkLst>
          <pc:docMk/>
          <pc:sldMk cId="3515677088" sldId="353"/>
        </pc:sldMkLst>
        <pc:spChg chg="mod">
          <ac:chgData name="Sinan Mersin" userId="a83cf8f9f746cb4f" providerId="LiveId" clId="{B274B411-54E5-4C2D-A9BD-EDA5F957CBD6}" dt="2024-05-09T12:42:32.181" v="2389" actId="20577"/>
          <ac:spMkLst>
            <pc:docMk/>
            <pc:sldMk cId="3515677088" sldId="353"/>
            <ac:spMk id="2" creationId="{049F27D7-80DC-AEAE-C30B-E0A3E552D28D}"/>
          </ac:spMkLst>
        </pc:spChg>
        <pc:spChg chg="add mod">
          <ac:chgData name="Sinan Mersin" userId="a83cf8f9f746cb4f" providerId="LiveId" clId="{B274B411-54E5-4C2D-A9BD-EDA5F957CBD6}" dt="2024-05-09T12:42:37.467" v="2391"/>
          <ac:spMkLst>
            <pc:docMk/>
            <pc:sldMk cId="3515677088" sldId="353"/>
            <ac:spMk id="4" creationId="{42BB2454-23EB-DC15-93E9-246EEE1F7EA0}"/>
          </ac:spMkLst>
        </pc:spChg>
      </pc:sldChg>
      <pc:sldChg chg="addSp modSp new mod">
        <pc:chgData name="Sinan Mersin" userId="a83cf8f9f746cb4f" providerId="LiveId" clId="{B274B411-54E5-4C2D-A9BD-EDA5F957CBD6}" dt="2024-05-09T12:45:51.859" v="2710" actId="20577"/>
        <pc:sldMkLst>
          <pc:docMk/>
          <pc:sldMk cId="352058800" sldId="354"/>
        </pc:sldMkLst>
        <pc:spChg chg="mod">
          <ac:chgData name="Sinan Mersin" userId="a83cf8f9f746cb4f" providerId="LiveId" clId="{B274B411-54E5-4C2D-A9BD-EDA5F957CBD6}" dt="2024-05-09T12:45:51.859" v="2710" actId="20577"/>
          <ac:spMkLst>
            <pc:docMk/>
            <pc:sldMk cId="352058800" sldId="354"/>
            <ac:spMk id="2" creationId="{B6D56F59-672C-38D6-01D8-8F59B3E89495}"/>
          </ac:spMkLst>
        </pc:spChg>
        <pc:spChg chg="add mod">
          <ac:chgData name="Sinan Mersin" userId="a83cf8f9f746cb4f" providerId="LiveId" clId="{B274B411-54E5-4C2D-A9BD-EDA5F957CBD6}" dt="2024-05-09T12:45:48.321" v="2696"/>
          <ac:spMkLst>
            <pc:docMk/>
            <pc:sldMk cId="352058800" sldId="354"/>
            <ac:spMk id="4" creationId="{57A531FD-C29A-A39F-5E9C-B5B4985C0224}"/>
          </ac:spMkLst>
        </pc:spChg>
      </pc:sldChg>
      <pc:sldMasterChg chg="addSldLayout">
        <pc:chgData name="Sinan Mersin" userId="a83cf8f9f746cb4f" providerId="LiveId" clId="{B274B411-54E5-4C2D-A9BD-EDA5F957CBD6}" dt="2024-05-05T08:36:06.942" v="0" actId="680"/>
        <pc:sldMasterMkLst>
          <pc:docMk/>
          <pc:sldMasterMk cId="2111485724" sldId="2147483648"/>
        </pc:sldMasterMkLst>
        <pc:sldLayoutChg chg="add">
          <pc:chgData name="Sinan Mersin" userId="a83cf8f9f746cb4f" providerId="LiveId" clId="{B274B411-54E5-4C2D-A9BD-EDA5F957CBD6}" dt="2024-05-05T08:36:06.942" v="0" actId="680"/>
          <pc:sldLayoutMkLst>
            <pc:docMk/>
            <pc:sldMasterMk cId="2111485724" sldId="2147483648"/>
            <pc:sldLayoutMk cId="466562816" sldId="2147483649"/>
          </pc:sldLayoutMkLst>
        </pc:sldLayoutChg>
      </pc:sldMasterChg>
    </pc:docChg>
  </pc:docChgLst>
  <pc:docChgLst>
    <pc:chgData name="Sinan Mersin" userId="a83cf8f9f746cb4f" providerId="LiveId" clId="{03B01F95-750B-4296-9689-B693FAA7341F}"/>
    <pc:docChg chg="undo redo custSel addSld delSld modSld sldOrd">
      <pc:chgData name="Sinan Mersin" userId="a83cf8f9f746cb4f" providerId="LiveId" clId="{03B01F95-750B-4296-9689-B693FAA7341F}" dt="2024-05-10T05:43:50.490" v="6784" actId="20577"/>
      <pc:docMkLst>
        <pc:docMk/>
      </pc:docMkLst>
      <pc:sldChg chg="modSp mod">
        <pc:chgData name="Sinan Mersin" userId="a83cf8f9f746cb4f" providerId="LiveId" clId="{03B01F95-750B-4296-9689-B693FAA7341F}" dt="2024-05-10T05:43:50.490" v="6784" actId="20577"/>
        <pc:sldMkLst>
          <pc:docMk/>
          <pc:sldMk cId="1785345258" sldId="257"/>
        </pc:sldMkLst>
        <pc:spChg chg="mod">
          <ac:chgData name="Sinan Mersin" userId="a83cf8f9f746cb4f" providerId="LiveId" clId="{03B01F95-750B-4296-9689-B693FAA7341F}" dt="2024-05-10T05:43:50.490" v="6784" actId="20577"/>
          <ac:spMkLst>
            <pc:docMk/>
            <pc:sldMk cId="1785345258" sldId="257"/>
            <ac:spMk id="3" creationId="{7869F54C-A38C-8FED-5AD7-AC8B75ECA912}"/>
          </ac:spMkLst>
        </pc:spChg>
      </pc:sldChg>
      <pc:sldChg chg="modSp mod">
        <pc:chgData name="Sinan Mersin" userId="a83cf8f9f746cb4f" providerId="LiveId" clId="{03B01F95-750B-4296-9689-B693FAA7341F}" dt="2024-05-10T05:04:31.949" v="6392" actId="20577"/>
        <pc:sldMkLst>
          <pc:docMk/>
          <pc:sldMk cId="1690002289" sldId="267"/>
        </pc:sldMkLst>
        <pc:spChg chg="mod">
          <ac:chgData name="Sinan Mersin" userId="a83cf8f9f746cb4f" providerId="LiveId" clId="{03B01F95-750B-4296-9689-B693FAA7341F}" dt="2024-05-10T05:04:31.949" v="6392" actId="20577"/>
          <ac:spMkLst>
            <pc:docMk/>
            <pc:sldMk cId="1690002289" sldId="267"/>
            <ac:spMk id="2" creationId="{00000000-0000-0000-0000-000000000000}"/>
          </ac:spMkLst>
        </pc:spChg>
        <pc:spChg chg="mod">
          <ac:chgData name="Sinan Mersin" userId="a83cf8f9f746cb4f" providerId="LiveId" clId="{03B01F95-750B-4296-9689-B693FAA7341F}" dt="2024-05-10T04:45:42.070" v="5471" actId="27636"/>
          <ac:spMkLst>
            <pc:docMk/>
            <pc:sldMk cId="1690002289" sldId="267"/>
            <ac:spMk id="3" creationId="{00000000-0000-0000-0000-000000000000}"/>
          </ac:spMkLst>
        </pc:spChg>
      </pc:sldChg>
      <pc:sldChg chg="modSp mod">
        <pc:chgData name="Sinan Mersin" userId="a83cf8f9f746cb4f" providerId="LiveId" clId="{03B01F95-750B-4296-9689-B693FAA7341F}" dt="2024-05-10T05:04:25.655" v="6388" actId="20577"/>
        <pc:sldMkLst>
          <pc:docMk/>
          <pc:sldMk cId="2855837530" sldId="272"/>
        </pc:sldMkLst>
        <pc:spChg chg="mod">
          <ac:chgData name="Sinan Mersin" userId="a83cf8f9f746cb4f" providerId="LiveId" clId="{03B01F95-750B-4296-9689-B693FAA7341F}" dt="2024-05-10T05:04:25.655" v="6388" actId="20577"/>
          <ac:spMkLst>
            <pc:docMk/>
            <pc:sldMk cId="2855837530" sldId="272"/>
            <ac:spMk id="2" creationId="{00000000-0000-0000-0000-000000000000}"/>
          </ac:spMkLst>
        </pc:spChg>
      </pc:sldChg>
      <pc:sldChg chg="addSp modSp mod">
        <pc:chgData name="Sinan Mersin" userId="a83cf8f9f746cb4f" providerId="LiveId" clId="{03B01F95-750B-4296-9689-B693FAA7341F}" dt="2024-05-10T05:05:32.824" v="6415" actId="20577"/>
        <pc:sldMkLst>
          <pc:docMk/>
          <pc:sldMk cId="333169666" sldId="273"/>
        </pc:sldMkLst>
        <pc:spChg chg="mod">
          <ac:chgData name="Sinan Mersin" userId="a83cf8f9f746cb4f" providerId="LiveId" clId="{03B01F95-750B-4296-9689-B693FAA7341F}" dt="2024-05-10T05:05:32.824" v="6415" actId="20577"/>
          <ac:spMkLst>
            <pc:docMk/>
            <pc:sldMk cId="333169666" sldId="273"/>
            <ac:spMk id="2" creationId="{00000000-0000-0000-0000-000000000000}"/>
          </ac:spMkLst>
        </pc:spChg>
        <pc:spChg chg="mod">
          <ac:chgData name="Sinan Mersin" userId="a83cf8f9f746cb4f" providerId="LiveId" clId="{03B01F95-750B-4296-9689-B693FAA7341F}" dt="2024-05-10T05:03:46.977" v="6375" actId="20577"/>
          <ac:spMkLst>
            <pc:docMk/>
            <pc:sldMk cId="333169666" sldId="273"/>
            <ac:spMk id="3" creationId="{00000000-0000-0000-0000-000000000000}"/>
          </ac:spMkLst>
        </pc:spChg>
        <pc:spChg chg="add mod">
          <ac:chgData name="Sinan Mersin" userId="a83cf8f9f746cb4f" providerId="LiveId" clId="{03B01F95-750B-4296-9689-B693FAA7341F}" dt="2024-05-10T05:04:07.372" v="6376"/>
          <ac:spMkLst>
            <pc:docMk/>
            <pc:sldMk cId="333169666" sldId="273"/>
            <ac:spMk id="4" creationId="{504AF77C-8B43-9224-BEDC-4989B1EB01D4}"/>
          </ac:spMkLst>
        </pc:spChg>
      </pc:sldChg>
      <pc:sldChg chg="addSp modSp mod">
        <pc:chgData name="Sinan Mersin" userId="a83cf8f9f746cb4f" providerId="LiveId" clId="{03B01F95-750B-4296-9689-B693FAA7341F}" dt="2024-05-10T05:05:28.812" v="6414" actId="20577"/>
        <pc:sldMkLst>
          <pc:docMk/>
          <pc:sldMk cId="3875498283" sldId="274"/>
        </pc:sldMkLst>
        <pc:spChg chg="mod">
          <ac:chgData name="Sinan Mersin" userId="a83cf8f9f746cb4f" providerId="LiveId" clId="{03B01F95-750B-4296-9689-B693FAA7341F}" dt="2024-05-10T05:05:28.812" v="6414" actId="20577"/>
          <ac:spMkLst>
            <pc:docMk/>
            <pc:sldMk cId="3875498283" sldId="274"/>
            <ac:spMk id="2" creationId="{00000000-0000-0000-0000-000000000000}"/>
          </ac:spMkLst>
        </pc:spChg>
        <pc:spChg chg="add mod">
          <ac:chgData name="Sinan Mersin" userId="a83cf8f9f746cb4f" providerId="LiveId" clId="{03B01F95-750B-4296-9689-B693FAA7341F}" dt="2024-05-10T05:04:10.151" v="6377"/>
          <ac:spMkLst>
            <pc:docMk/>
            <pc:sldMk cId="3875498283" sldId="274"/>
            <ac:spMk id="4" creationId="{1EB33A24-C8DF-FEC0-78E0-FCC65BA5A216}"/>
          </ac:spMkLst>
        </pc:spChg>
      </pc:sldChg>
      <pc:sldChg chg="modSp mod">
        <pc:chgData name="Sinan Mersin" userId="a83cf8f9f746cb4f" providerId="LiveId" clId="{03B01F95-750B-4296-9689-B693FAA7341F}" dt="2024-05-10T05:05:25.710" v="6413" actId="20577"/>
        <pc:sldMkLst>
          <pc:docMk/>
          <pc:sldMk cId="4102193971" sldId="276"/>
        </pc:sldMkLst>
        <pc:spChg chg="mod">
          <ac:chgData name="Sinan Mersin" userId="a83cf8f9f746cb4f" providerId="LiveId" clId="{03B01F95-750B-4296-9689-B693FAA7341F}" dt="2024-05-10T05:05:25.710" v="6413" actId="20577"/>
          <ac:spMkLst>
            <pc:docMk/>
            <pc:sldMk cId="4102193971" sldId="276"/>
            <ac:spMk id="2" creationId="{FBEF1655-4E55-4A47-9A91-1AC297DB48D1}"/>
          </ac:spMkLst>
        </pc:spChg>
      </pc:sldChg>
      <pc:sldChg chg="addSp delSp modSp mod">
        <pc:chgData name="Sinan Mersin" userId="a83cf8f9f746cb4f" providerId="LiveId" clId="{03B01F95-750B-4296-9689-B693FAA7341F}" dt="2024-05-10T05:04:57.854" v="6400" actId="20577"/>
        <pc:sldMkLst>
          <pc:docMk/>
          <pc:sldMk cId="2011105579" sldId="281"/>
        </pc:sldMkLst>
        <pc:spChg chg="mod">
          <ac:chgData name="Sinan Mersin" userId="a83cf8f9f746cb4f" providerId="LiveId" clId="{03B01F95-750B-4296-9689-B693FAA7341F}" dt="2024-05-10T05:04:57.854" v="6400" actId="20577"/>
          <ac:spMkLst>
            <pc:docMk/>
            <pc:sldMk cId="2011105579" sldId="281"/>
            <ac:spMk id="2" creationId="{131A17AF-20E7-4C55-BEFB-87227E29351F}"/>
          </ac:spMkLst>
        </pc:spChg>
        <pc:spChg chg="add mod">
          <ac:chgData name="Sinan Mersin" userId="a83cf8f9f746cb4f" providerId="LiveId" clId="{03B01F95-750B-4296-9689-B693FAA7341F}" dt="2024-05-09T19:57:27.714" v="1581" actId="14100"/>
          <ac:spMkLst>
            <pc:docMk/>
            <pc:sldMk cId="2011105579" sldId="281"/>
            <ac:spMk id="3" creationId="{92384F86-C01A-3E02-76EB-A8CBFC19AF71}"/>
          </ac:spMkLst>
        </pc:spChg>
        <pc:spChg chg="del mod">
          <ac:chgData name="Sinan Mersin" userId="a83cf8f9f746cb4f" providerId="LiveId" clId="{03B01F95-750B-4296-9689-B693FAA7341F}" dt="2024-05-09T19:52:35.135" v="1485" actId="478"/>
          <ac:spMkLst>
            <pc:docMk/>
            <pc:sldMk cId="2011105579" sldId="281"/>
            <ac:spMk id="8" creationId="{5FFB84E3-36BE-4765-869C-6FE782E3FE65}"/>
          </ac:spMkLst>
        </pc:spChg>
        <pc:graphicFrameChg chg="mod modGraphic">
          <ac:chgData name="Sinan Mersin" userId="a83cf8f9f746cb4f" providerId="LiveId" clId="{03B01F95-750B-4296-9689-B693FAA7341F}" dt="2024-05-09T19:57:05.103" v="1577" actId="20577"/>
          <ac:graphicFrameMkLst>
            <pc:docMk/>
            <pc:sldMk cId="2011105579" sldId="281"/>
            <ac:graphicFrameMk id="7" creationId="{9363D83A-E7B2-43A1-86C5-D237AAC3CE61}"/>
          </ac:graphicFrameMkLst>
        </pc:graphicFrameChg>
      </pc:sldChg>
      <pc:sldChg chg="del">
        <pc:chgData name="Sinan Mersin" userId="a83cf8f9f746cb4f" providerId="LiveId" clId="{03B01F95-750B-4296-9689-B693FAA7341F}" dt="2024-05-09T19:57:12.406" v="1578" actId="47"/>
        <pc:sldMkLst>
          <pc:docMk/>
          <pc:sldMk cId="2599073822" sldId="282"/>
        </pc:sldMkLst>
      </pc:sldChg>
      <pc:sldChg chg="del">
        <pc:chgData name="Sinan Mersin" userId="a83cf8f9f746cb4f" providerId="LiveId" clId="{03B01F95-750B-4296-9689-B693FAA7341F}" dt="2024-05-09T19:57:30.212" v="1582" actId="47"/>
        <pc:sldMkLst>
          <pc:docMk/>
          <pc:sldMk cId="874751647" sldId="284"/>
        </pc:sldMkLst>
      </pc:sldChg>
      <pc:sldChg chg="del">
        <pc:chgData name="Sinan Mersin" userId="a83cf8f9f746cb4f" providerId="LiveId" clId="{03B01F95-750B-4296-9689-B693FAA7341F}" dt="2024-05-09T19:55:54.577" v="1555" actId="47"/>
        <pc:sldMkLst>
          <pc:docMk/>
          <pc:sldMk cId="2588798112" sldId="286"/>
        </pc:sldMkLst>
      </pc:sldChg>
      <pc:sldChg chg="addSp modSp mod">
        <pc:chgData name="Sinan Mersin" userId="a83cf8f9f746cb4f" providerId="LiveId" clId="{03B01F95-750B-4296-9689-B693FAA7341F}" dt="2024-05-10T05:05:02.813" v="6404" actId="20577"/>
        <pc:sldMkLst>
          <pc:docMk/>
          <pc:sldMk cId="4213496651" sldId="287"/>
        </pc:sldMkLst>
        <pc:spChg chg="mod">
          <ac:chgData name="Sinan Mersin" userId="a83cf8f9f746cb4f" providerId="LiveId" clId="{03B01F95-750B-4296-9689-B693FAA7341F}" dt="2024-05-10T05:05:02.813" v="6404" actId="20577"/>
          <ac:spMkLst>
            <pc:docMk/>
            <pc:sldMk cId="4213496651" sldId="287"/>
            <ac:spMk id="2" creationId="{BCE80362-56A8-4D6A-BE5A-74A3B18912F0}"/>
          </ac:spMkLst>
        </pc:spChg>
        <pc:spChg chg="add mod">
          <ac:chgData name="Sinan Mersin" userId="a83cf8f9f746cb4f" providerId="LiveId" clId="{03B01F95-750B-4296-9689-B693FAA7341F}" dt="2024-05-09T19:57:32.048" v="1583"/>
          <ac:spMkLst>
            <pc:docMk/>
            <pc:sldMk cId="4213496651" sldId="287"/>
            <ac:spMk id="3" creationId="{84785766-626E-7F7C-C5AB-0E2F987EB164}"/>
          </ac:spMkLst>
        </pc:spChg>
        <pc:graphicFrameChg chg="mod modGraphic">
          <ac:chgData name="Sinan Mersin" userId="a83cf8f9f746cb4f" providerId="LiveId" clId="{03B01F95-750B-4296-9689-B693FAA7341F}" dt="2024-05-09T19:55:48.473" v="1554" actId="20577"/>
          <ac:graphicFrameMkLst>
            <pc:docMk/>
            <pc:sldMk cId="4213496651" sldId="287"/>
            <ac:graphicFrameMk id="4" creationId="{696B0E85-4DCA-4F59-A16C-73B7818A27C0}"/>
          </ac:graphicFrameMkLst>
        </pc:graphicFrameChg>
      </pc:sldChg>
      <pc:sldChg chg="addSp delSp modSp mod">
        <pc:chgData name="Sinan Mersin" userId="a83cf8f9f746cb4f" providerId="LiveId" clId="{03B01F95-750B-4296-9689-B693FAA7341F}" dt="2024-05-10T05:05:09.795" v="6408" actId="20577"/>
        <pc:sldMkLst>
          <pc:docMk/>
          <pc:sldMk cId="1777855047" sldId="290"/>
        </pc:sldMkLst>
        <pc:spChg chg="mod">
          <ac:chgData name="Sinan Mersin" userId="a83cf8f9f746cb4f" providerId="LiveId" clId="{03B01F95-750B-4296-9689-B693FAA7341F}" dt="2024-05-10T05:05:09.795" v="6408" actId="20577"/>
          <ac:spMkLst>
            <pc:docMk/>
            <pc:sldMk cId="1777855047" sldId="290"/>
            <ac:spMk id="2" creationId="{54928EDB-2452-42E2-9579-5CEF48612335}"/>
          </ac:spMkLst>
        </pc:spChg>
        <pc:spChg chg="del mod">
          <ac:chgData name="Sinan Mersin" userId="a83cf8f9f746cb4f" providerId="LiveId" clId="{03B01F95-750B-4296-9689-B693FAA7341F}" dt="2024-05-09T19:59:12.585" v="1626" actId="478"/>
          <ac:spMkLst>
            <pc:docMk/>
            <pc:sldMk cId="1777855047" sldId="290"/>
            <ac:spMk id="3" creationId="{8A462782-69AB-4278-8CE5-EA419987AC72}"/>
          </ac:spMkLst>
        </pc:spChg>
        <pc:spChg chg="add del mod">
          <ac:chgData name="Sinan Mersin" userId="a83cf8f9f746cb4f" providerId="LiveId" clId="{03B01F95-750B-4296-9689-B693FAA7341F}" dt="2024-05-09T19:59:14.570" v="1627" actId="478"/>
          <ac:spMkLst>
            <pc:docMk/>
            <pc:sldMk cId="1777855047" sldId="290"/>
            <ac:spMk id="6" creationId="{A2E64406-899B-9D5B-3C29-8FAB969CF36C}"/>
          </ac:spMkLst>
        </pc:spChg>
        <pc:spChg chg="add mod">
          <ac:chgData name="Sinan Mersin" userId="a83cf8f9f746cb4f" providerId="LiveId" clId="{03B01F95-750B-4296-9689-B693FAA7341F}" dt="2024-05-09T19:59:23.948" v="1629"/>
          <ac:spMkLst>
            <pc:docMk/>
            <pc:sldMk cId="1777855047" sldId="290"/>
            <ac:spMk id="7" creationId="{89F81B18-D5CF-C71C-025B-A3FEA43CD6CA}"/>
          </ac:spMkLst>
        </pc:spChg>
        <pc:graphicFrameChg chg="mod modGraphic">
          <ac:chgData name="Sinan Mersin" userId="a83cf8f9f746cb4f" providerId="LiveId" clId="{03B01F95-750B-4296-9689-B693FAA7341F}" dt="2024-05-09T19:59:27.115" v="1630" actId="14100"/>
          <ac:graphicFrameMkLst>
            <pc:docMk/>
            <pc:sldMk cId="1777855047" sldId="290"/>
            <ac:graphicFrameMk id="4" creationId="{30BAE1F4-A5A8-4F11-BB6D-F0153352524B}"/>
          </ac:graphicFrameMkLst>
        </pc:graphicFrameChg>
      </pc:sldChg>
      <pc:sldChg chg="modSp mod">
        <pc:chgData name="Sinan Mersin" userId="a83cf8f9f746cb4f" providerId="LiveId" clId="{03B01F95-750B-4296-9689-B693FAA7341F}" dt="2024-05-10T05:05:17.564" v="6412" actId="20577"/>
        <pc:sldMkLst>
          <pc:docMk/>
          <pc:sldMk cId="2680121355" sldId="291"/>
        </pc:sldMkLst>
        <pc:spChg chg="mod">
          <ac:chgData name="Sinan Mersin" userId="a83cf8f9f746cb4f" providerId="LiveId" clId="{03B01F95-750B-4296-9689-B693FAA7341F}" dt="2024-05-10T05:05:17.564" v="6412" actId="20577"/>
          <ac:spMkLst>
            <pc:docMk/>
            <pc:sldMk cId="2680121355" sldId="291"/>
            <ac:spMk id="2" creationId="{4B0CF4FE-4FC9-4358-9194-31D2F596D770}"/>
          </ac:spMkLst>
        </pc:spChg>
        <pc:spChg chg="mod">
          <ac:chgData name="Sinan Mersin" userId="a83cf8f9f746cb4f" providerId="LiveId" clId="{03B01F95-750B-4296-9689-B693FAA7341F}" dt="2024-05-09T20:00:44.509" v="1709" actId="20577"/>
          <ac:spMkLst>
            <pc:docMk/>
            <pc:sldMk cId="2680121355" sldId="291"/>
            <ac:spMk id="3" creationId="{2543B631-5F25-421B-9685-42CC434ED48F}"/>
          </ac:spMkLst>
        </pc:spChg>
      </pc:sldChg>
      <pc:sldChg chg="del">
        <pc:chgData name="Sinan Mersin" userId="a83cf8f9f746cb4f" providerId="LiveId" clId="{03B01F95-750B-4296-9689-B693FAA7341F}" dt="2024-05-09T19:59:53.750" v="1631" actId="47"/>
        <pc:sldMkLst>
          <pc:docMk/>
          <pc:sldMk cId="2827855681" sldId="292"/>
        </pc:sldMkLst>
      </pc:sldChg>
      <pc:sldChg chg="addSp delSp modSp del mod ord">
        <pc:chgData name="Sinan Mersin" userId="a83cf8f9f746cb4f" providerId="LiveId" clId="{03B01F95-750B-4296-9689-B693FAA7341F}" dt="2024-05-09T19:46:31.735" v="993" actId="47"/>
        <pc:sldMkLst>
          <pc:docMk/>
          <pc:sldMk cId="184222669" sldId="295"/>
        </pc:sldMkLst>
        <pc:spChg chg="add mod">
          <ac:chgData name="Sinan Mersin" userId="a83cf8f9f746cb4f" providerId="LiveId" clId="{03B01F95-750B-4296-9689-B693FAA7341F}" dt="2024-05-09T19:42:33.655" v="884" actId="1076"/>
          <ac:spMkLst>
            <pc:docMk/>
            <pc:sldMk cId="184222669" sldId="295"/>
            <ac:spMk id="2" creationId="{BE6DE713-9680-5993-C109-185F0527B613}"/>
          </ac:spMkLst>
        </pc:spChg>
        <pc:spChg chg="del mod">
          <ac:chgData name="Sinan Mersin" userId="a83cf8f9f746cb4f" providerId="LiveId" clId="{03B01F95-750B-4296-9689-B693FAA7341F}" dt="2024-05-09T19:44:53.568" v="906" actId="21"/>
          <ac:spMkLst>
            <pc:docMk/>
            <pc:sldMk cId="184222669" sldId="295"/>
            <ac:spMk id="5" creationId="{00000000-0000-0000-0000-000000000000}"/>
          </ac:spMkLst>
        </pc:spChg>
        <pc:picChg chg="del mod">
          <ac:chgData name="Sinan Mersin" userId="a83cf8f9f746cb4f" providerId="LiveId" clId="{03B01F95-750B-4296-9689-B693FAA7341F}" dt="2024-05-09T19:44:53.568" v="906" actId="21"/>
          <ac:picMkLst>
            <pc:docMk/>
            <pc:sldMk cId="184222669" sldId="295"/>
            <ac:picMk id="4" creationId="{00000000-0000-0000-0000-000000000000}"/>
          </ac:picMkLst>
        </pc:picChg>
      </pc:sldChg>
      <pc:sldChg chg="modSp mod">
        <pc:chgData name="Sinan Mersin" userId="a83cf8f9f746cb4f" providerId="LiveId" clId="{03B01F95-750B-4296-9689-B693FAA7341F}" dt="2024-05-10T00:36:51.224" v="1762" actId="20577"/>
        <pc:sldMkLst>
          <pc:docMk/>
          <pc:sldMk cId="80535241" sldId="323"/>
        </pc:sldMkLst>
        <pc:spChg chg="mod">
          <ac:chgData name="Sinan Mersin" userId="a83cf8f9f746cb4f" providerId="LiveId" clId="{03B01F95-750B-4296-9689-B693FAA7341F}" dt="2024-05-10T00:36:51.224" v="1762" actId="20577"/>
          <ac:spMkLst>
            <pc:docMk/>
            <pc:sldMk cId="80535241" sldId="323"/>
            <ac:spMk id="3" creationId="{4A9275CD-2F7B-6256-89F2-376E97D0A473}"/>
          </ac:spMkLst>
        </pc:spChg>
      </pc:sldChg>
      <pc:sldChg chg="modSp mod">
        <pc:chgData name="Sinan Mersin" userId="a83cf8f9f746cb4f" providerId="LiveId" clId="{03B01F95-750B-4296-9689-B693FAA7341F}" dt="2024-05-10T00:47:39.840" v="1865" actId="20577"/>
        <pc:sldMkLst>
          <pc:docMk/>
          <pc:sldMk cId="4214833831" sldId="328"/>
        </pc:sldMkLst>
        <pc:spChg chg="mod">
          <ac:chgData name="Sinan Mersin" userId="a83cf8f9f746cb4f" providerId="LiveId" clId="{03B01F95-750B-4296-9689-B693FAA7341F}" dt="2024-05-10T00:47:39.840" v="1865" actId="20577"/>
          <ac:spMkLst>
            <pc:docMk/>
            <pc:sldMk cId="4214833831" sldId="328"/>
            <ac:spMk id="3" creationId="{4B302740-B507-306B-0038-F841C557BAA4}"/>
          </ac:spMkLst>
        </pc:spChg>
      </pc:sldChg>
      <pc:sldChg chg="modSp mod">
        <pc:chgData name="Sinan Mersin" userId="a83cf8f9f746cb4f" providerId="LiveId" clId="{03B01F95-750B-4296-9689-B693FAA7341F}" dt="2024-05-10T03:50:27.788" v="3476" actId="6549"/>
        <pc:sldMkLst>
          <pc:docMk/>
          <pc:sldMk cId="448393134" sldId="334"/>
        </pc:sldMkLst>
        <pc:spChg chg="mod">
          <ac:chgData name="Sinan Mersin" userId="a83cf8f9f746cb4f" providerId="LiveId" clId="{03B01F95-750B-4296-9689-B693FAA7341F}" dt="2024-05-10T03:50:27.788" v="3476" actId="6549"/>
          <ac:spMkLst>
            <pc:docMk/>
            <pc:sldMk cId="448393134" sldId="334"/>
            <ac:spMk id="3" creationId="{CFCCCFCC-4B13-04D1-6D93-526B6184DE40}"/>
          </ac:spMkLst>
        </pc:spChg>
      </pc:sldChg>
      <pc:sldChg chg="modSp mod">
        <pc:chgData name="Sinan Mersin" userId="a83cf8f9f746cb4f" providerId="LiveId" clId="{03B01F95-750B-4296-9689-B693FAA7341F}" dt="2024-05-09T19:44:29.855" v="901" actId="20577"/>
        <pc:sldMkLst>
          <pc:docMk/>
          <pc:sldMk cId="2613733595" sldId="342"/>
        </pc:sldMkLst>
        <pc:spChg chg="mod">
          <ac:chgData name="Sinan Mersin" userId="a83cf8f9f746cb4f" providerId="LiveId" clId="{03B01F95-750B-4296-9689-B693FAA7341F}" dt="2024-05-09T19:44:29.855" v="901" actId="20577"/>
          <ac:spMkLst>
            <pc:docMk/>
            <pc:sldMk cId="2613733595" sldId="342"/>
            <ac:spMk id="3" creationId="{61ABA301-B4A8-DADD-67D5-C8C278242364}"/>
          </ac:spMkLst>
        </pc:spChg>
      </pc:sldChg>
      <pc:sldChg chg="addSp delSp modSp mod ord setBg">
        <pc:chgData name="Sinan Mersin" userId="a83cf8f9f746cb4f" providerId="LiveId" clId="{03B01F95-750B-4296-9689-B693FAA7341F}" dt="2024-05-09T19:46:07.092" v="986" actId="20577"/>
        <pc:sldMkLst>
          <pc:docMk/>
          <pc:sldMk cId="3308191750" sldId="343"/>
        </pc:sldMkLst>
        <pc:spChg chg="mod">
          <ac:chgData name="Sinan Mersin" userId="a83cf8f9f746cb4f" providerId="LiveId" clId="{03B01F95-750B-4296-9689-B693FAA7341F}" dt="2024-05-09T19:40:11.320" v="777" actId="26606"/>
          <ac:spMkLst>
            <pc:docMk/>
            <pc:sldMk cId="3308191750" sldId="343"/>
            <ac:spMk id="2" creationId="{35DFBDF7-A344-DCB1-85AF-8CC06CC1DC34}"/>
          </ac:spMkLst>
        </pc:spChg>
        <pc:spChg chg="del">
          <ac:chgData name="Sinan Mersin" userId="a83cf8f9f746cb4f" providerId="LiveId" clId="{03B01F95-750B-4296-9689-B693FAA7341F}" dt="2024-05-09T19:39:58.946" v="773" actId="478"/>
          <ac:spMkLst>
            <pc:docMk/>
            <pc:sldMk cId="3308191750" sldId="343"/>
            <ac:spMk id="3" creationId="{891B2E75-04E1-92AB-4B64-1F052660791E}"/>
          </ac:spMkLst>
        </pc:spChg>
        <pc:spChg chg="mod">
          <ac:chgData name="Sinan Mersin" userId="a83cf8f9f746cb4f" providerId="LiveId" clId="{03B01F95-750B-4296-9689-B693FAA7341F}" dt="2024-05-09T19:41:23.711" v="866" actId="1076"/>
          <ac:spMkLst>
            <pc:docMk/>
            <pc:sldMk cId="3308191750" sldId="343"/>
            <ac:spMk id="4" creationId="{48464A66-FC50-D84F-3CCD-4CF554019BA7}"/>
          </ac:spMkLst>
        </pc:spChg>
        <pc:spChg chg="add del">
          <ac:chgData name="Sinan Mersin" userId="a83cf8f9f746cb4f" providerId="LiveId" clId="{03B01F95-750B-4296-9689-B693FAA7341F}" dt="2024-05-09T19:40:11.320" v="777" actId="26606"/>
          <ac:spMkLst>
            <pc:docMk/>
            <pc:sldMk cId="3308191750" sldId="343"/>
            <ac:spMk id="10" creationId="{1395ACAC-577D-4FAD-955D-280C3D104ADF}"/>
          </ac:spMkLst>
        </pc:spChg>
        <pc:spChg chg="add del">
          <ac:chgData name="Sinan Mersin" userId="a83cf8f9f746cb4f" providerId="LiveId" clId="{03B01F95-750B-4296-9689-B693FAA7341F}" dt="2024-05-09T19:40:11.320" v="777" actId="26606"/>
          <ac:spMkLst>
            <pc:docMk/>
            <pc:sldMk cId="3308191750" sldId="343"/>
            <ac:spMk id="14" creationId="{0AB11C2E-6CA2-4822-BF14-C1C9A6BC6CAA}"/>
          </ac:spMkLst>
        </pc:spChg>
        <pc:spChg chg="add del">
          <ac:chgData name="Sinan Mersin" userId="a83cf8f9f746cb4f" providerId="LiveId" clId="{03B01F95-750B-4296-9689-B693FAA7341F}" dt="2024-05-09T19:40:11.320" v="777" actId="26606"/>
          <ac:spMkLst>
            <pc:docMk/>
            <pc:sldMk cId="3308191750" sldId="343"/>
            <ac:spMk id="16" creationId="{38B3A2B2-7BBB-4E52-8C30-BE2A6F346B37}"/>
          </ac:spMkLst>
        </pc:spChg>
        <pc:spChg chg="add del">
          <ac:chgData name="Sinan Mersin" userId="a83cf8f9f746cb4f" providerId="LiveId" clId="{03B01F95-750B-4296-9689-B693FAA7341F}" dt="2024-05-09T19:40:11.320" v="777" actId="26606"/>
          <ac:spMkLst>
            <pc:docMk/>
            <pc:sldMk cId="3308191750" sldId="343"/>
            <ac:spMk id="20" creationId="{09D6A950-3339-40EB-8972-64F44542D3FF}"/>
          </ac:spMkLst>
        </pc:spChg>
        <pc:graphicFrameChg chg="add mod modGraphic">
          <ac:chgData name="Sinan Mersin" userId="a83cf8f9f746cb4f" providerId="LiveId" clId="{03B01F95-750B-4296-9689-B693FAA7341F}" dt="2024-05-09T19:46:07.092" v="986" actId="20577"/>
          <ac:graphicFrameMkLst>
            <pc:docMk/>
            <pc:sldMk cId="3308191750" sldId="343"/>
            <ac:graphicFrameMk id="5" creationId="{71C04A41-2E8F-712D-BE20-28554730758E}"/>
          </ac:graphicFrameMkLst>
        </pc:graphicFrameChg>
        <pc:picChg chg="add del">
          <ac:chgData name="Sinan Mersin" userId="a83cf8f9f746cb4f" providerId="LiveId" clId="{03B01F95-750B-4296-9689-B693FAA7341F}" dt="2024-05-09T19:40:11.320" v="777" actId="26606"/>
          <ac:picMkLst>
            <pc:docMk/>
            <pc:sldMk cId="3308191750" sldId="343"/>
            <ac:picMk id="12" creationId="{E228037F-2EF2-4A1A-8D1D-D08F2C98AD63}"/>
          </ac:picMkLst>
        </pc:picChg>
        <pc:picChg chg="add del">
          <ac:chgData name="Sinan Mersin" userId="a83cf8f9f746cb4f" providerId="LiveId" clId="{03B01F95-750B-4296-9689-B693FAA7341F}" dt="2024-05-09T19:40:11.320" v="777" actId="26606"/>
          <ac:picMkLst>
            <pc:docMk/>
            <pc:sldMk cId="3308191750" sldId="343"/>
            <ac:picMk id="18" creationId="{FFF756FE-278B-4106-BB2E-DB87CF02DFB5}"/>
          </ac:picMkLst>
        </pc:picChg>
      </pc:sldChg>
      <pc:sldChg chg="modSp mod">
        <pc:chgData name="Sinan Mersin" userId="a83cf8f9f746cb4f" providerId="LiveId" clId="{03B01F95-750B-4296-9689-B693FAA7341F}" dt="2024-05-10T04:42:04.075" v="5376" actId="20577"/>
        <pc:sldMkLst>
          <pc:docMk/>
          <pc:sldMk cId="3370997160" sldId="344"/>
        </pc:sldMkLst>
        <pc:graphicFrameChg chg="mod modGraphic">
          <ac:chgData name="Sinan Mersin" userId="a83cf8f9f746cb4f" providerId="LiveId" clId="{03B01F95-750B-4296-9689-B693FAA7341F}" dt="2024-05-10T04:42:04.075" v="5376" actId="20577"/>
          <ac:graphicFrameMkLst>
            <pc:docMk/>
            <pc:sldMk cId="3370997160" sldId="344"/>
            <ac:graphicFrameMk id="5" creationId="{7C7A08A8-86A7-BF4F-18D8-012A8EA9F094}"/>
          </ac:graphicFrameMkLst>
        </pc:graphicFrameChg>
      </pc:sldChg>
      <pc:sldChg chg="modSp mod">
        <pc:chgData name="Sinan Mersin" userId="a83cf8f9f746cb4f" providerId="LiveId" clId="{03B01F95-750B-4296-9689-B693FAA7341F}" dt="2024-05-10T04:19:28.637" v="4599" actId="20577"/>
        <pc:sldMkLst>
          <pc:docMk/>
          <pc:sldMk cId="3115901933" sldId="345"/>
        </pc:sldMkLst>
        <pc:spChg chg="mod">
          <ac:chgData name="Sinan Mersin" userId="a83cf8f9f746cb4f" providerId="LiveId" clId="{03B01F95-750B-4296-9689-B693FAA7341F}" dt="2024-05-10T04:19:28.637" v="4599" actId="20577"/>
          <ac:spMkLst>
            <pc:docMk/>
            <pc:sldMk cId="3115901933" sldId="345"/>
            <ac:spMk id="3" creationId="{4E7D3F3B-6155-1575-0A4A-706B1DEFE733}"/>
          </ac:spMkLst>
        </pc:spChg>
      </pc:sldChg>
      <pc:sldChg chg="addSp modSp mod">
        <pc:chgData name="Sinan Mersin" userId="a83cf8f9f746cb4f" providerId="LiveId" clId="{03B01F95-750B-4296-9689-B693FAA7341F}" dt="2024-05-10T04:52:47.904" v="5738" actId="14100"/>
        <pc:sldMkLst>
          <pc:docMk/>
          <pc:sldMk cId="1846857297" sldId="346"/>
        </pc:sldMkLst>
        <pc:spChg chg="mod">
          <ac:chgData name="Sinan Mersin" userId="a83cf8f9f746cb4f" providerId="LiveId" clId="{03B01F95-750B-4296-9689-B693FAA7341F}" dt="2024-05-10T04:52:47.904" v="5738" actId="14100"/>
          <ac:spMkLst>
            <pc:docMk/>
            <pc:sldMk cId="1846857297" sldId="346"/>
            <ac:spMk id="3" creationId="{F58663C0-61CD-C728-CCE3-8CA3DE863A44}"/>
          </ac:spMkLst>
        </pc:spChg>
        <pc:graphicFrameChg chg="add mod modGraphic">
          <ac:chgData name="Sinan Mersin" userId="a83cf8f9f746cb4f" providerId="LiveId" clId="{03B01F95-750B-4296-9689-B693FAA7341F}" dt="2024-05-10T04:21:53.118" v="4643" actId="207"/>
          <ac:graphicFrameMkLst>
            <pc:docMk/>
            <pc:sldMk cId="1846857297" sldId="346"/>
            <ac:graphicFrameMk id="5" creationId="{3219FE00-932C-1B36-7FEF-0009E4C505DF}"/>
          </ac:graphicFrameMkLst>
        </pc:graphicFrameChg>
      </pc:sldChg>
      <pc:sldChg chg="addSp delSp modSp mod">
        <pc:chgData name="Sinan Mersin" userId="a83cf8f9f746cb4f" providerId="LiveId" clId="{03B01F95-750B-4296-9689-B693FAA7341F}" dt="2024-05-10T04:50:04.863" v="5700" actId="20577"/>
        <pc:sldMkLst>
          <pc:docMk/>
          <pc:sldMk cId="2385555624" sldId="347"/>
        </pc:sldMkLst>
        <pc:spChg chg="mod">
          <ac:chgData name="Sinan Mersin" userId="a83cf8f9f746cb4f" providerId="LiveId" clId="{03B01F95-750B-4296-9689-B693FAA7341F}" dt="2024-05-10T04:50:04.863" v="5700" actId="20577"/>
          <ac:spMkLst>
            <pc:docMk/>
            <pc:sldMk cId="2385555624" sldId="347"/>
            <ac:spMk id="2" creationId="{4A96A478-8A37-0C90-C328-70C62D951583}"/>
          </ac:spMkLst>
        </pc:spChg>
        <pc:spChg chg="add del mod">
          <ac:chgData name="Sinan Mersin" userId="a83cf8f9f746cb4f" providerId="LiveId" clId="{03B01F95-750B-4296-9689-B693FAA7341F}" dt="2024-05-10T01:05:02.511" v="3114" actId="478"/>
          <ac:spMkLst>
            <pc:docMk/>
            <pc:sldMk cId="2385555624" sldId="347"/>
            <ac:spMk id="6" creationId="{344D69E3-49E7-AB60-E6DD-8F6ECFE9749F}"/>
          </ac:spMkLst>
        </pc:spChg>
        <pc:graphicFrameChg chg="del">
          <ac:chgData name="Sinan Mersin" userId="a83cf8f9f746cb4f" providerId="LiveId" clId="{03B01F95-750B-4296-9689-B693FAA7341F}" dt="2024-05-10T01:04:57.856" v="3113" actId="478"/>
          <ac:graphicFrameMkLst>
            <pc:docMk/>
            <pc:sldMk cId="2385555624" sldId="347"/>
            <ac:graphicFrameMk id="5" creationId="{131E675E-2754-32B6-C5D8-8901689B083D}"/>
          </ac:graphicFrameMkLst>
        </pc:graphicFrameChg>
        <pc:picChg chg="add mod">
          <ac:chgData name="Sinan Mersin" userId="a83cf8f9f746cb4f" providerId="LiveId" clId="{03B01F95-750B-4296-9689-B693FAA7341F}" dt="2024-05-10T01:06:03.181" v="3116" actId="1076"/>
          <ac:picMkLst>
            <pc:docMk/>
            <pc:sldMk cId="2385555624" sldId="347"/>
            <ac:picMk id="8" creationId="{9C42FA56-FF3A-4FE1-F563-4BBAAA003EDD}"/>
          </ac:picMkLst>
        </pc:picChg>
      </pc:sldChg>
      <pc:sldChg chg="addSp modSp mod">
        <pc:chgData name="Sinan Mersin" userId="a83cf8f9f746cb4f" providerId="LiveId" clId="{03B01F95-750B-4296-9689-B693FAA7341F}" dt="2024-05-10T05:01:31.184" v="6369" actId="1076"/>
        <pc:sldMkLst>
          <pc:docMk/>
          <pc:sldMk cId="1666648546" sldId="348"/>
        </pc:sldMkLst>
        <pc:spChg chg="mod">
          <ac:chgData name="Sinan Mersin" userId="a83cf8f9f746cb4f" providerId="LiveId" clId="{03B01F95-750B-4296-9689-B693FAA7341F}" dt="2024-05-10T05:00:37.138" v="6365" actId="27636"/>
          <ac:spMkLst>
            <pc:docMk/>
            <pc:sldMk cId="1666648546" sldId="348"/>
            <ac:spMk id="3" creationId="{84AF99EC-B779-33D4-C660-AC0B77CFE743}"/>
          </ac:spMkLst>
        </pc:spChg>
        <pc:picChg chg="add mod">
          <ac:chgData name="Sinan Mersin" userId="a83cf8f9f746cb4f" providerId="LiveId" clId="{03B01F95-750B-4296-9689-B693FAA7341F}" dt="2024-05-10T05:01:31.184" v="6369" actId="1076"/>
          <ac:picMkLst>
            <pc:docMk/>
            <pc:sldMk cId="1666648546" sldId="348"/>
            <ac:picMk id="6" creationId="{FCC19122-D2AE-3642-0C9C-08490E7A2FAD}"/>
          </ac:picMkLst>
        </pc:picChg>
      </pc:sldChg>
      <pc:sldChg chg="addSp modSp mod">
        <pc:chgData name="Sinan Mersin" userId="a83cf8f9f746cb4f" providerId="LiveId" clId="{03B01F95-750B-4296-9689-B693FAA7341F}" dt="2024-05-10T04:49:27.018" v="5658" actId="20577"/>
        <pc:sldMkLst>
          <pc:docMk/>
          <pc:sldMk cId="4255587248" sldId="349"/>
        </pc:sldMkLst>
        <pc:spChg chg="mod">
          <ac:chgData name="Sinan Mersin" userId="a83cf8f9f746cb4f" providerId="LiveId" clId="{03B01F95-750B-4296-9689-B693FAA7341F}" dt="2024-05-10T04:46:49.928" v="5472" actId="20577"/>
          <ac:spMkLst>
            <pc:docMk/>
            <pc:sldMk cId="4255587248" sldId="349"/>
            <ac:spMk id="2" creationId="{5C5E9B91-B31C-692D-1180-66EABFFE13E0}"/>
          </ac:spMkLst>
        </pc:spChg>
        <pc:spChg chg="mod">
          <ac:chgData name="Sinan Mersin" userId="a83cf8f9f746cb4f" providerId="LiveId" clId="{03B01F95-750B-4296-9689-B693FAA7341F}" dt="2024-05-10T04:49:27.018" v="5658" actId="20577"/>
          <ac:spMkLst>
            <pc:docMk/>
            <pc:sldMk cId="4255587248" sldId="349"/>
            <ac:spMk id="3" creationId="{8CB60CF3-6BBE-B9B9-6231-07A4DE26CB8B}"/>
          </ac:spMkLst>
        </pc:spChg>
        <pc:spChg chg="mod">
          <ac:chgData name="Sinan Mersin" userId="a83cf8f9f746cb4f" providerId="LiveId" clId="{03B01F95-750B-4296-9689-B693FAA7341F}" dt="2024-05-10T04:08:42.545" v="4229" actId="20577"/>
          <ac:spMkLst>
            <pc:docMk/>
            <pc:sldMk cId="4255587248" sldId="349"/>
            <ac:spMk id="4" creationId="{34ED443F-21B3-7431-2EE1-69C9B658CF1D}"/>
          </ac:spMkLst>
        </pc:spChg>
        <pc:picChg chg="add mod">
          <ac:chgData name="Sinan Mersin" userId="a83cf8f9f746cb4f" providerId="LiveId" clId="{03B01F95-750B-4296-9689-B693FAA7341F}" dt="2024-05-10T04:14:51.574" v="4477" actId="1076"/>
          <ac:picMkLst>
            <pc:docMk/>
            <pc:sldMk cId="4255587248" sldId="349"/>
            <ac:picMk id="5" creationId="{94FE0971-F606-24FB-7E0E-8B5A427896C9}"/>
          </ac:picMkLst>
        </pc:picChg>
      </pc:sldChg>
      <pc:sldChg chg="modSp mod">
        <pc:chgData name="Sinan Mersin" userId="a83cf8f9f746cb4f" providerId="LiveId" clId="{03B01F95-750B-4296-9689-B693FAA7341F}" dt="2024-05-09T19:21:10.379" v="13" actId="255"/>
        <pc:sldMkLst>
          <pc:docMk/>
          <pc:sldMk cId="1601161622" sldId="351"/>
        </pc:sldMkLst>
        <pc:graphicFrameChg chg="modGraphic">
          <ac:chgData name="Sinan Mersin" userId="a83cf8f9f746cb4f" providerId="LiveId" clId="{03B01F95-750B-4296-9689-B693FAA7341F}" dt="2024-05-09T19:21:10.379" v="13" actId="255"/>
          <ac:graphicFrameMkLst>
            <pc:docMk/>
            <pc:sldMk cId="1601161622" sldId="351"/>
            <ac:graphicFrameMk id="13" creationId="{426C01DE-E46E-05D6-C306-94F9683C3C3B}"/>
          </ac:graphicFrameMkLst>
        </pc:graphicFrameChg>
      </pc:sldChg>
      <pc:sldChg chg="modSp mod">
        <pc:chgData name="Sinan Mersin" userId="a83cf8f9f746cb4f" providerId="LiveId" clId="{03B01F95-750B-4296-9689-B693FAA7341F}" dt="2024-05-10T05:40:40.529" v="6778" actId="20577"/>
        <pc:sldMkLst>
          <pc:docMk/>
          <pc:sldMk cId="4206967563" sldId="352"/>
        </pc:sldMkLst>
        <pc:spChg chg="mod">
          <ac:chgData name="Sinan Mersin" userId="a83cf8f9f746cb4f" providerId="LiveId" clId="{03B01F95-750B-4296-9689-B693FAA7341F}" dt="2024-05-10T05:40:40.529" v="6778" actId="20577"/>
          <ac:spMkLst>
            <pc:docMk/>
            <pc:sldMk cId="4206967563" sldId="352"/>
            <ac:spMk id="3" creationId="{1E0C23EE-0140-8BB9-72A5-54A613117241}"/>
          </ac:spMkLst>
        </pc:spChg>
      </pc:sldChg>
      <pc:sldChg chg="modSp mod">
        <pc:chgData name="Sinan Mersin" userId="a83cf8f9f746cb4f" providerId="LiveId" clId="{03B01F95-750B-4296-9689-B693FAA7341F}" dt="2024-05-10T05:20:55.857" v="6773" actId="20577"/>
        <pc:sldMkLst>
          <pc:docMk/>
          <pc:sldMk cId="3515677088" sldId="353"/>
        </pc:sldMkLst>
        <pc:spChg chg="mod">
          <ac:chgData name="Sinan Mersin" userId="a83cf8f9f746cb4f" providerId="LiveId" clId="{03B01F95-750B-4296-9689-B693FAA7341F}" dt="2024-05-10T05:20:55.857" v="6773" actId="20577"/>
          <ac:spMkLst>
            <pc:docMk/>
            <pc:sldMk cId="3515677088" sldId="353"/>
            <ac:spMk id="3" creationId="{B147947F-CFC5-46A7-53E6-82A603718302}"/>
          </ac:spMkLst>
        </pc:spChg>
        <pc:spChg chg="mod">
          <ac:chgData name="Sinan Mersin" userId="a83cf8f9f746cb4f" providerId="LiveId" clId="{03B01F95-750B-4296-9689-B693FAA7341F}" dt="2024-05-10T05:17:24.448" v="6419" actId="20577"/>
          <ac:spMkLst>
            <pc:docMk/>
            <pc:sldMk cId="3515677088" sldId="353"/>
            <ac:spMk id="4" creationId="{42BB2454-23EB-DC15-93E9-246EEE1F7EA0}"/>
          </ac:spMkLst>
        </pc:spChg>
      </pc:sldChg>
      <pc:sldChg chg="addSp delSp modSp mod ord">
        <pc:chgData name="Sinan Mersin" userId="a83cf8f9f746cb4f" providerId="LiveId" clId="{03B01F95-750B-4296-9689-B693FAA7341F}" dt="2024-05-10T03:52:25.532" v="3483"/>
        <pc:sldMkLst>
          <pc:docMk/>
          <pc:sldMk cId="352058800" sldId="354"/>
        </pc:sldMkLst>
        <pc:spChg chg="mod">
          <ac:chgData name="Sinan Mersin" userId="a83cf8f9f746cb4f" providerId="LiveId" clId="{03B01F95-750B-4296-9689-B693FAA7341F}" dt="2024-05-09T19:28:23.994" v="149" actId="14100"/>
          <ac:spMkLst>
            <pc:docMk/>
            <pc:sldMk cId="352058800" sldId="354"/>
            <ac:spMk id="2" creationId="{B6D56F59-672C-38D6-01D8-8F59B3E89495}"/>
          </ac:spMkLst>
        </pc:spChg>
        <pc:spChg chg="del">
          <ac:chgData name="Sinan Mersin" userId="a83cf8f9f746cb4f" providerId="LiveId" clId="{03B01F95-750B-4296-9689-B693FAA7341F}" dt="2024-05-09T19:27:17.560" v="88" actId="22"/>
          <ac:spMkLst>
            <pc:docMk/>
            <pc:sldMk cId="352058800" sldId="354"/>
            <ac:spMk id="3" creationId="{B5BE9173-1943-5419-09B6-F235BD2C1141}"/>
          </ac:spMkLst>
        </pc:spChg>
        <pc:spChg chg="mod">
          <ac:chgData name="Sinan Mersin" userId="a83cf8f9f746cb4f" providerId="LiveId" clId="{03B01F95-750B-4296-9689-B693FAA7341F}" dt="2024-05-10T03:52:25.532" v="3483"/>
          <ac:spMkLst>
            <pc:docMk/>
            <pc:sldMk cId="352058800" sldId="354"/>
            <ac:spMk id="4" creationId="{57A531FD-C29A-A39F-5E9C-B5B4985C0224}"/>
          </ac:spMkLst>
        </pc:spChg>
        <pc:spChg chg="add mod">
          <ac:chgData name="Sinan Mersin" userId="a83cf8f9f746cb4f" providerId="LiveId" clId="{03B01F95-750B-4296-9689-B693FAA7341F}" dt="2024-05-10T03:52:17.423" v="3480"/>
          <ac:spMkLst>
            <pc:docMk/>
            <pc:sldMk cId="352058800" sldId="354"/>
            <ac:spMk id="7" creationId="{7BAADD52-A72D-AF12-B03C-4E82FC687AE6}"/>
          </ac:spMkLst>
        </pc:spChg>
        <pc:picChg chg="add mod ord">
          <ac:chgData name="Sinan Mersin" userId="a83cf8f9f746cb4f" providerId="LiveId" clId="{03B01F95-750B-4296-9689-B693FAA7341F}" dt="2024-05-09T19:28:20.605" v="148" actId="1076"/>
          <ac:picMkLst>
            <pc:docMk/>
            <pc:sldMk cId="352058800" sldId="354"/>
            <ac:picMk id="6" creationId="{A11A07A1-CFC1-911D-45D5-FDAAF9C46F2A}"/>
          </ac:picMkLst>
        </pc:picChg>
      </pc:sldChg>
      <pc:sldChg chg="addSp modSp new mod">
        <pc:chgData name="Sinan Mersin" userId="a83cf8f9f746cb4f" providerId="LiveId" clId="{03B01F95-750B-4296-9689-B693FAA7341F}" dt="2024-05-10T00:51:35.052" v="2315"/>
        <pc:sldMkLst>
          <pc:docMk/>
          <pc:sldMk cId="2851722646" sldId="355"/>
        </pc:sldMkLst>
        <pc:spChg chg="mod">
          <ac:chgData name="Sinan Mersin" userId="a83cf8f9f746cb4f" providerId="LiveId" clId="{03B01F95-750B-4296-9689-B693FAA7341F}" dt="2024-05-09T19:33:19.900" v="411" actId="20577"/>
          <ac:spMkLst>
            <pc:docMk/>
            <pc:sldMk cId="2851722646" sldId="355"/>
            <ac:spMk id="2" creationId="{9942E4BB-A8D8-7CEB-BCE2-A501C714020F}"/>
          </ac:spMkLst>
        </pc:spChg>
        <pc:spChg chg="mod">
          <ac:chgData name="Sinan Mersin" userId="a83cf8f9f746cb4f" providerId="LiveId" clId="{03B01F95-750B-4296-9689-B693FAA7341F}" dt="2024-05-10T00:51:28.859" v="2314" actId="5793"/>
          <ac:spMkLst>
            <pc:docMk/>
            <pc:sldMk cId="2851722646" sldId="355"/>
            <ac:spMk id="3" creationId="{7FC4D18E-169F-05D6-5297-C076BCFBD57D}"/>
          </ac:spMkLst>
        </pc:spChg>
        <pc:spChg chg="add mod">
          <ac:chgData name="Sinan Mersin" userId="a83cf8f9f746cb4f" providerId="LiveId" clId="{03B01F95-750B-4296-9689-B693FAA7341F}" dt="2024-05-10T00:51:35.052" v="2315"/>
          <ac:spMkLst>
            <pc:docMk/>
            <pc:sldMk cId="2851722646" sldId="355"/>
            <ac:spMk id="4" creationId="{46FDD2F2-B4CE-0CA5-1707-F4FA50DAAD36}"/>
          </ac:spMkLst>
        </pc:spChg>
      </pc:sldChg>
      <pc:sldChg chg="addSp delSp modSp add mod">
        <pc:chgData name="Sinan Mersin" userId="a83cf8f9f746cb4f" providerId="LiveId" clId="{03B01F95-750B-4296-9689-B693FAA7341F}" dt="2024-05-09T19:46:15.158" v="992" actId="20577"/>
        <pc:sldMkLst>
          <pc:docMk/>
          <pc:sldMk cId="1619495418" sldId="356"/>
        </pc:sldMkLst>
        <pc:spChg chg="mod">
          <ac:chgData name="Sinan Mersin" userId="a83cf8f9f746cb4f" providerId="LiveId" clId="{03B01F95-750B-4296-9689-B693FAA7341F}" dt="2024-05-09T19:46:15.158" v="992" actId="20577"/>
          <ac:spMkLst>
            <pc:docMk/>
            <pc:sldMk cId="1619495418" sldId="356"/>
            <ac:spMk id="2" creationId="{35DFBDF7-A344-DCB1-85AF-8CC06CC1DC34}"/>
          </ac:spMkLst>
        </pc:spChg>
        <pc:spChg chg="del">
          <ac:chgData name="Sinan Mersin" userId="a83cf8f9f746cb4f" providerId="LiveId" clId="{03B01F95-750B-4296-9689-B693FAA7341F}" dt="2024-05-09T19:44:48.756" v="905" actId="478"/>
          <ac:spMkLst>
            <pc:docMk/>
            <pc:sldMk cId="1619495418" sldId="356"/>
            <ac:spMk id="4" creationId="{48464A66-FC50-D84F-3CCD-4CF554019BA7}"/>
          </ac:spMkLst>
        </pc:spChg>
        <pc:spChg chg="add mod">
          <ac:chgData name="Sinan Mersin" userId="a83cf8f9f746cb4f" providerId="LiveId" clId="{03B01F95-750B-4296-9689-B693FAA7341F}" dt="2024-05-09T19:44:57.344" v="908" actId="1076"/>
          <ac:spMkLst>
            <pc:docMk/>
            <pc:sldMk cId="1619495418" sldId="356"/>
            <ac:spMk id="6" creationId="{00000000-0000-0000-0000-000000000000}"/>
          </ac:spMkLst>
        </pc:spChg>
        <pc:graphicFrameChg chg="del">
          <ac:chgData name="Sinan Mersin" userId="a83cf8f9f746cb4f" providerId="LiveId" clId="{03B01F95-750B-4296-9689-B693FAA7341F}" dt="2024-05-09T19:44:47.300" v="904" actId="478"/>
          <ac:graphicFrameMkLst>
            <pc:docMk/>
            <pc:sldMk cId="1619495418" sldId="356"/>
            <ac:graphicFrameMk id="5" creationId="{71C04A41-2E8F-712D-BE20-28554730758E}"/>
          </ac:graphicFrameMkLst>
        </pc:graphicFrameChg>
        <pc:picChg chg="add mod">
          <ac:chgData name="Sinan Mersin" userId="a83cf8f9f746cb4f" providerId="LiveId" clId="{03B01F95-750B-4296-9689-B693FAA7341F}" dt="2024-05-09T19:44:57.344" v="908" actId="1076"/>
          <ac:picMkLst>
            <pc:docMk/>
            <pc:sldMk cId="1619495418" sldId="356"/>
            <ac:picMk id="3" creationId="{00000000-0000-0000-0000-000000000000}"/>
          </ac:picMkLst>
        </pc:picChg>
      </pc:sldChg>
      <pc:sldChg chg="addSp modSp new mod">
        <pc:chgData name="Sinan Mersin" userId="a83cf8f9f746cb4f" providerId="LiveId" clId="{03B01F95-750B-4296-9689-B693FAA7341F}" dt="2024-05-10T04:17:44.005" v="4570" actId="20577"/>
        <pc:sldMkLst>
          <pc:docMk/>
          <pc:sldMk cId="2494610457" sldId="357"/>
        </pc:sldMkLst>
        <pc:spChg chg="mod">
          <ac:chgData name="Sinan Mersin" userId="a83cf8f9f746cb4f" providerId="LiveId" clId="{03B01F95-750B-4296-9689-B693FAA7341F}" dt="2024-05-10T03:52:58.199" v="3512" actId="20577"/>
          <ac:spMkLst>
            <pc:docMk/>
            <pc:sldMk cId="2494610457" sldId="357"/>
            <ac:spMk id="2" creationId="{DD932A6A-0192-9A32-1DC7-BCA1977CFC7A}"/>
          </ac:spMkLst>
        </pc:spChg>
        <pc:spChg chg="mod">
          <ac:chgData name="Sinan Mersin" userId="a83cf8f9f746cb4f" providerId="LiveId" clId="{03B01F95-750B-4296-9689-B693FAA7341F}" dt="2024-05-10T04:17:44.005" v="4570" actId="20577"/>
          <ac:spMkLst>
            <pc:docMk/>
            <pc:sldMk cId="2494610457" sldId="357"/>
            <ac:spMk id="3" creationId="{3BF44929-0023-92D1-5996-CBE08C22B0C1}"/>
          </ac:spMkLst>
        </pc:spChg>
        <pc:spChg chg="add mod">
          <ac:chgData name="Sinan Mersin" userId="a83cf8f9f746cb4f" providerId="LiveId" clId="{03B01F95-750B-4296-9689-B693FAA7341F}" dt="2024-05-10T04:02:36.654" v="4027"/>
          <ac:spMkLst>
            <pc:docMk/>
            <pc:sldMk cId="2494610457" sldId="357"/>
            <ac:spMk id="4" creationId="{FF41D084-A6EA-6E45-4183-1D45AB6DA90C}"/>
          </ac:spMkLst>
        </pc:spChg>
      </pc:sldChg>
      <pc:sldChg chg="addSp modSp new mod">
        <pc:chgData name="Sinan Mersin" userId="a83cf8f9f746cb4f" providerId="LiveId" clId="{03B01F95-750B-4296-9689-B693FAA7341F}" dt="2024-05-10T05:39:49.209" v="6774" actId="20577"/>
        <pc:sldMkLst>
          <pc:docMk/>
          <pc:sldMk cId="1707727922" sldId="358"/>
        </pc:sldMkLst>
        <pc:spChg chg="mod">
          <ac:chgData name="Sinan Mersin" userId="a83cf8f9f746cb4f" providerId="LiveId" clId="{03B01F95-750B-4296-9689-B693FAA7341F}" dt="2024-05-10T03:54:16.517" v="3538" actId="20577"/>
          <ac:spMkLst>
            <pc:docMk/>
            <pc:sldMk cId="1707727922" sldId="358"/>
            <ac:spMk id="2" creationId="{4BC5A6A1-ED12-90DC-2862-EA938E78559C}"/>
          </ac:spMkLst>
        </pc:spChg>
        <pc:spChg chg="mod">
          <ac:chgData name="Sinan Mersin" userId="a83cf8f9f746cb4f" providerId="LiveId" clId="{03B01F95-750B-4296-9689-B693FAA7341F}" dt="2024-05-10T05:39:49.209" v="6774" actId="20577"/>
          <ac:spMkLst>
            <pc:docMk/>
            <pc:sldMk cId="1707727922" sldId="358"/>
            <ac:spMk id="3" creationId="{7DABBD2F-3D1B-67B5-5304-ABAB807FD93D}"/>
          </ac:spMkLst>
        </pc:spChg>
        <pc:spChg chg="add mod">
          <ac:chgData name="Sinan Mersin" userId="a83cf8f9f746cb4f" providerId="LiveId" clId="{03B01F95-750B-4296-9689-B693FAA7341F}" dt="2024-05-10T05:02:46.327" v="6372"/>
          <ac:spMkLst>
            <pc:docMk/>
            <pc:sldMk cId="1707727922" sldId="358"/>
            <ac:spMk id="5" creationId="{C769FC06-F960-65C8-19EB-EC9D56447FCD}"/>
          </ac:spMkLst>
        </pc:spChg>
        <pc:graphicFrameChg chg="add mod modGraphic">
          <ac:chgData name="Sinan Mersin" userId="a83cf8f9f746cb4f" providerId="LiveId" clId="{03B01F95-750B-4296-9689-B693FAA7341F}" dt="2024-05-10T04:28:33.221" v="4824" actId="113"/>
          <ac:graphicFrameMkLst>
            <pc:docMk/>
            <pc:sldMk cId="1707727922" sldId="358"/>
            <ac:graphicFrameMk id="4" creationId="{FDD78B35-F4C6-C71B-E2F3-708A3BF06034}"/>
          </ac:graphicFrameMkLst>
        </pc:graphicFrameChg>
      </pc:sldChg>
      <pc:sldChg chg="modSp new del mod">
        <pc:chgData name="Sinan Mersin" userId="a83cf8f9f746cb4f" providerId="LiveId" clId="{03B01F95-750B-4296-9689-B693FAA7341F}" dt="2024-05-10T05:43:41.663" v="6779" actId="47"/>
        <pc:sldMkLst>
          <pc:docMk/>
          <pc:sldMk cId="3943728967" sldId="359"/>
        </pc:sldMkLst>
        <pc:spChg chg="mod">
          <ac:chgData name="Sinan Mersin" userId="a83cf8f9f746cb4f" providerId="LiveId" clId="{03B01F95-750B-4296-9689-B693FAA7341F}" dt="2024-05-10T03:54:48.968" v="3545" actId="20577"/>
          <ac:spMkLst>
            <pc:docMk/>
            <pc:sldMk cId="3943728967" sldId="359"/>
            <ac:spMk id="2" creationId="{AB84A9AE-E787-06F5-0372-13BC28ACCADA}"/>
          </ac:spMkLst>
        </pc:spChg>
      </pc:sldChg>
    </pc:docChg>
  </pc:docChgLst>
  <pc:docChgLst>
    <pc:chgData name="Sinan Mersin" userId="a83cf8f9f746cb4f" providerId="LiveId" clId="{152854D1-9AA7-44BF-81DB-D4AFA7103DFC}"/>
    <pc:docChg chg="undo custSel modSld">
      <pc:chgData name="Sinan Mersin" userId="a83cf8f9f746cb4f" providerId="LiveId" clId="{152854D1-9AA7-44BF-81DB-D4AFA7103DFC}" dt="2024-11-21T18:39:42.386" v="409" actId="20577"/>
      <pc:docMkLst>
        <pc:docMk/>
      </pc:docMkLst>
      <pc:sldChg chg="modSp mod">
        <pc:chgData name="Sinan Mersin" userId="a83cf8f9f746cb4f" providerId="LiveId" clId="{152854D1-9AA7-44BF-81DB-D4AFA7103DFC}" dt="2024-11-21T18:39:18.156" v="406" actId="20577"/>
        <pc:sldMkLst>
          <pc:docMk/>
          <pc:sldMk cId="3984924565" sldId="256"/>
        </pc:sldMkLst>
        <pc:spChg chg="mod">
          <ac:chgData name="Sinan Mersin" userId="a83cf8f9f746cb4f" providerId="LiveId" clId="{152854D1-9AA7-44BF-81DB-D4AFA7103DFC}" dt="2024-11-21T18:39:18.156" v="406" actId="20577"/>
          <ac:spMkLst>
            <pc:docMk/>
            <pc:sldMk cId="3984924565" sldId="256"/>
            <ac:spMk id="2" creationId="{98F1C218-6291-15D6-7EB8-9EB1E2D8FECE}"/>
          </ac:spMkLst>
        </pc:spChg>
        <pc:spChg chg="mod">
          <ac:chgData name="Sinan Mersin" userId="a83cf8f9f746cb4f" providerId="LiveId" clId="{152854D1-9AA7-44BF-81DB-D4AFA7103DFC}" dt="2024-11-20T19:52:35.102" v="63" actId="20577"/>
          <ac:spMkLst>
            <pc:docMk/>
            <pc:sldMk cId="3984924565" sldId="256"/>
            <ac:spMk id="3" creationId="{4F724EBB-829D-586A-148A-6F088EC1D168}"/>
          </ac:spMkLst>
        </pc:spChg>
      </pc:sldChg>
      <pc:sldChg chg="modSp mod">
        <pc:chgData name="Sinan Mersin" userId="a83cf8f9f746cb4f" providerId="LiveId" clId="{152854D1-9AA7-44BF-81DB-D4AFA7103DFC}" dt="2024-11-21T18:39:42.386" v="409" actId="20577"/>
        <pc:sldMkLst>
          <pc:docMk/>
          <pc:sldMk cId="1785345258" sldId="257"/>
        </pc:sldMkLst>
        <pc:spChg chg="mod">
          <ac:chgData name="Sinan Mersin" userId="a83cf8f9f746cb4f" providerId="LiveId" clId="{152854D1-9AA7-44BF-81DB-D4AFA7103DFC}" dt="2024-11-21T18:39:42.386" v="409" actId="20577"/>
          <ac:spMkLst>
            <pc:docMk/>
            <pc:sldMk cId="1785345258" sldId="257"/>
            <ac:spMk id="3" creationId="{7869F54C-A38C-8FED-5AD7-AC8B75ECA912}"/>
          </ac:spMkLst>
        </pc:spChg>
      </pc:sldChg>
    </pc:docChg>
  </pc:docChgLst>
  <pc:docChgLst>
    <pc:chgData name="Sinan Mersin" userId="a83cf8f9f746cb4f" providerId="LiveId" clId="{8535592B-AF9D-4F15-9BB9-67FC70B63CAD}"/>
    <pc:docChg chg="undo custSel addSld delSld modSld sldOrd">
      <pc:chgData name="Sinan Mersin" userId="a83cf8f9f746cb4f" providerId="LiveId" clId="{8535592B-AF9D-4F15-9BB9-67FC70B63CAD}" dt="2024-11-22T21:35:17.922" v="431"/>
      <pc:docMkLst>
        <pc:docMk/>
      </pc:docMkLst>
      <pc:sldChg chg="modSp mod">
        <pc:chgData name="Sinan Mersin" userId="a83cf8f9f746cb4f" providerId="LiveId" clId="{8535592B-AF9D-4F15-9BB9-67FC70B63CAD}" dt="2024-11-22T21:25:04.637" v="336" actId="20577"/>
        <pc:sldMkLst>
          <pc:docMk/>
          <pc:sldMk cId="1785345258" sldId="257"/>
        </pc:sldMkLst>
        <pc:spChg chg="mod">
          <ac:chgData name="Sinan Mersin" userId="a83cf8f9f746cb4f" providerId="LiveId" clId="{8535592B-AF9D-4F15-9BB9-67FC70B63CAD}" dt="2024-11-22T21:25:04.637" v="336" actId="20577"/>
          <ac:spMkLst>
            <pc:docMk/>
            <pc:sldMk cId="1785345258" sldId="257"/>
            <ac:spMk id="3" creationId="{7869F54C-A38C-8FED-5AD7-AC8B75ECA912}"/>
          </ac:spMkLst>
        </pc:spChg>
      </pc:sldChg>
      <pc:sldChg chg="add">
        <pc:chgData name="Sinan Mersin" userId="a83cf8f9f746cb4f" providerId="LiveId" clId="{8535592B-AF9D-4F15-9BB9-67FC70B63CAD}" dt="2024-11-22T21:26:48.517" v="338"/>
        <pc:sldMkLst>
          <pc:docMk/>
          <pc:sldMk cId="1678934732" sldId="259"/>
        </pc:sldMkLst>
      </pc:sldChg>
      <pc:sldChg chg="del">
        <pc:chgData name="Sinan Mersin" userId="a83cf8f9f746cb4f" providerId="LiveId" clId="{8535592B-AF9D-4F15-9BB9-67FC70B63CAD}" dt="2024-11-22T21:26:43.484" v="337" actId="2696"/>
        <pc:sldMkLst>
          <pc:docMk/>
          <pc:sldMk cId="2923201920" sldId="259"/>
        </pc:sldMkLst>
      </pc:sldChg>
      <pc:sldChg chg="add">
        <pc:chgData name="Sinan Mersin" userId="a83cf8f9f746cb4f" providerId="LiveId" clId="{8535592B-AF9D-4F15-9BB9-67FC70B63CAD}" dt="2024-11-22T21:16:14.819" v="104"/>
        <pc:sldMkLst>
          <pc:docMk/>
          <pc:sldMk cId="1690002289" sldId="267"/>
        </pc:sldMkLst>
      </pc:sldChg>
      <pc:sldChg chg="add">
        <pc:chgData name="Sinan Mersin" userId="a83cf8f9f746cb4f" providerId="LiveId" clId="{8535592B-AF9D-4F15-9BB9-67FC70B63CAD}" dt="2024-11-22T21:16:14.819" v="104"/>
        <pc:sldMkLst>
          <pc:docMk/>
          <pc:sldMk cId="2855837530" sldId="272"/>
        </pc:sldMkLst>
      </pc:sldChg>
      <pc:sldChg chg="add">
        <pc:chgData name="Sinan Mersin" userId="a83cf8f9f746cb4f" providerId="LiveId" clId="{8535592B-AF9D-4F15-9BB9-67FC70B63CAD}" dt="2024-11-22T21:16:14.819" v="104"/>
        <pc:sldMkLst>
          <pc:docMk/>
          <pc:sldMk cId="333169666" sldId="273"/>
        </pc:sldMkLst>
      </pc:sldChg>
      <pc:sldChg chg="add">
        <pc:chgData name="Sinan Mersin" userId="a83cf8f9f746cb4f" providerId="LiveId" clId="{8535592B-AF9D-4F15-9BB9-67FC70B63CAD}" dt="2024-11-22T21:16:14.819" v="104"/>
        <pc:sldMkLst>
          <pc:docMk/>
          <pc:sldMk cId="3875498283" sldId="274"/>
        </pc:sldMkLst>
      </pc:sldChg>
      <pc:sldChg chg="add">
        <pc:chgData name="Sinan Mersin" userId="a83cf8f9f746cb4f" providerId="LiveId" clId="{8535592B-AF9D-4F15-9BB9-67FC70B63CAD}" dt="2024-11-22T21:16:14.819" v="104"/>
        <pc:sldMkLst>
          <pc:docMk/>
          <pc:sldMk cId="4102193971" sldId="276"/>
        </pc:sldMkLst>
      </pc:sldChg>
      <pc:sldChg chg="add">
        <pc:chgData name="Sinan Mersin" userId="a83cf8f9f746cb4f" providerId="LiveId" clId="{8535592B-AF9D-4F15-9BB9-67FC70B63CAD}" dt="2024-11-22T21:16:14.819" v="104"/>
        <pc:sldMkLst>
          <pc:docMk/>
          <pc:sldMk cId="2011105579" sldId="281"/>
        </pc:sldMkLst>
      </pc:sldChg>
      <pc:sldChg chg="add">
        <pc:chgData name="Sinan Mersin" userId="a83cf8f9f746cb4f" providerId="LiveId" clId="{8535592B-AF9D-4F15-9BB9-67FC70B63CAD}" dt="2024-11-22T21:16:14.819" v="104"/>
        <pc:sldMkLst>
          <pc:docMk/>
          <pc:sldMk cId="4213496651" sldId="287"/>
        </pc:sldMkLst>
      </pc:sldChg>
      <pc:sldChg chg="add">
        <pc:chgData name="Sinan Mersin" userId="a83cf8f9f746cb4f" providerId="LiveId" clId="{8535592B-AF9D-4F15-9BB9-67FC70B63CAD}" dt="2024-11-22T21:16:14.819" v="104"/>
        <pc:sldMkLst>
          <pc:docMk/>
          <pc:sldMk cId="1777855047" sldId="290"/>
        </pc:sldMkLst>
      </pc:sldChg>
      <pc:sldChg chg="add">
        <pc:chgData name="Sinan Mersin" userId="a83cf8f9f746cb4f" providerId="LiveId" clId="{8535592B-AF9D-4F15-9BB9-67FC70B63CAD}" dt="2024-11-22T21:16:14.819" v="104"/>
        <pc:sldMkLst>
          <pc:docMk/>
          <pc:sldMk cId="2680121355" sldId="291"/>
        </pc:sldMkLst>
      </pc:sldChg>
      <pc:sldChg chg="del">
        <pc:chgData name="Sinan Mersin" userId="a83cf8f9f746cb4f" providerId="LiveId" clId="{8535592B-AF9D-4F15-9BB9-67FC70B63CAD}" dt="2024-11-22T21:04:08.031" v="6" actId="47"/>
        <pc:sldMkLst>
          <pc:docMk/>
          <pc:sldMk cId="1823634594" sldId="309"/>
        </pc:sldMkLst>
      </pc:sldChg>
      <pc:sldChg chg="del">
        <pc:chgData name="Sinan Mersin" userId="a83cf8f9f746cb4f" providerId="LiveId" clId="{8535592B-AF9D-4F15-9BB9-67FC70B63CAD}" dt="2024-11-22T21:04:03.199" v="3" actId="47"/>
        <pc:sldMkLst>
          <pc:docMk/>
          <pc:sldMk cId="427059759" sldId="312"/>
        </pc:sldMkLst>
      </pc:sldChg>
      <pc:sldChg chg="add">
        <pc:chgData name="Sinan Mersin" userId="a83cf8f9f746cb4f" providerId="LiveId" clId="{8535592B-AF9D-4F15-9BB9-67FC70B63CAD}" dt="2024-11-22T21:13:22.669" v="76"/>
        <pc:sldMkLst>
          <pc:docMk/>
          <pc:sldMk cId="810033175" sldId="313"/>
        </pc:sldMkLst>
      </pc:sldChg>
      <pc:sldChg chg="add del ord">
        <pc:chgData name="Sinan Mersin" userId="a83cf8f9f746cb4f" providerId="LiveId" clId="{8535592B-AF9D-4F15-9BB9-67FC70B63CAD}" dt="2024-11-22T21:13:07.164" v="75" actId="2696"/>
        <pc:sldMkLst>
          <pc:docMk/>
          <pc:sldMk cId="2450287761" sldId="313"/>
        </pc:sldMkLst>
      </pc:sldChg>
      <pc:sldChg chg="del">
        <pc:chgData name="Sinan Mersin" userId="a83cf8f9f746cb4f" providerId="LiveId" clId="{8535592B-AF9D-4F15-9BB9-67FC70B63CAD}" dt="2024-11-22T21:04:01.837" v="2" actId="47"/>
        <pc:sldMkLst>
          <pc:docMk/>
          <pc:sldMk cId="206810657" sldId="315"/>
        </pc:sldMkLst>
      </pc:sldChg>
      <pc:sldChg chg="del">
        <pc:chgData name="Sinan Mersin" userId="a83cf8f9f746cb4f" providerId="LiveId" clId="{8535592B-AF9D-4F15-9BB9-67FC70B63CAD}" dt="2024-11-22T21:04:05.001" v="4" actId="47"/>
        <pc:sldMkLst>
          <pc:docMk/>
          <pc:sldMk cId="262964220" sldId="317"/>
        </pc:sldMkLst>
      </pc:sldChg>
      <pc:sldChg chg="modSp add mod">
        <pc:chgData name="Sinan Mersin" userId="a83cf8f9f746cb4f" providerId="LiveId" clId="{8535592B-AF9D-4F15-9BB9-67FC70B63CAD}" dt="2024-11-22T21:21:15.627" v="188" actId="1076"/>
        <pc:sldMkLst>
          <pc:docMk/>
          <pc:sldMk cId="1279683464" sldId="318"/>
        </pc:sldMkLst>
        <pc:spChg chg="mod">
          <ac:chgData name="Sinan Mersin" userId="a83cf8f9f746cb4f" providerId="LiveId" clId="{8535592B-AF9D-4F15-9BB9-67FC70B63CAD}" dt="2024-11-22T21:21:15.627" v="188" actId="1076"/>
          <ac:spMkLst>
            <pc:docMk/>
            <pc:sldMk cId="1279683464" sldId="318"/>
            <ac:spMk id="3" creationId="{E3B9649E-0575-5AC6-A8D4-C21318EABE88}"/>
          </ac:spMkLst>
        </pc:spChg>
        <pc:spChg chg="mod">
          <ac:chgData name="Sinan Mersin" userId="a83cf8f9f746cb4f" providerId="LiveId" clId="{8535592B-AF9D-4F15-9BB9-67FC70B63CAD}" dt="2024-11-22T21:21:08.827" v="187" actId="207"/>
          <ac:spMkLst>
            <pc:docMk/>
            <pc:sldMk cId="1279683464" sldId="318"/>
            <ac:spMk id="4" creationId="{8D7DB313-DC2C-42DD-E4C0-000A4E71C71B}"/>
          </ac:spMkLst>
        </pc:spChg>
        <pc:picChg chg="mod">
          <ac:chgData name="Sinan Mersin" userId="a83cf8f9f746cb4f" providerId="LiveId" clId="{8535592B-AF9D-4F15-9BB9-67FC70B63CAD}" dt="2024-11-22T21:20:54.363" v="186" actId="14100"/>
          <ac:picMkLst>
            <pc:docMk/>
            <pc:sldMk cId="1279683464" sldId="318"/>
            <ac:picMk id="6" creationId="{1B675C2D-A192-FF4F-55CA-0B12D4DBA48C}"/>
          </ac:picMkLst>
        </pc:picChg>
      </pc:sldChg>
      <pc:sldChg chg="modSp add mod">
        <pc:chgData name="Sinan Mersin" userId="a83cf8f9f746cb4f" providerId="LiveId" clId="{8535592B-AF9D-4F15-9BB9-67FC70B63CAD}" dt="2024-11-22T21:21:39.653" v="190" actId="14100"/>
        <pc:sldMkLst>
          <pc:docMk/>
          <pc:sldMk cId="2612299303" sldId="319"/>
        </pc:sldMkLst>
        <pc:spChg chg="mod">
          <ac:chgData name="Sinan Mersin" userId="a83cf8f9f746cb4f" providerId="LiveId" clId="{8535592B-AF9D-4F15-9BB9-67FC70B63CAD}" dt="2024-11-22T21:21:39.653" v="190" actId="14100"/>
          <ac:spMkLst>
            <pc:docMk/>
            <pc:sldMk cId="2612299303" sldId="319"/>
            <ac:spMk id="3" creationId="{B1A950E2-B80E-6112-FD10-400FF2906484}"/>
          </ac:spMkLst>
        </pc:spChg>
        <pc:spChg chg="mod">
          <ac:chgData name="Sinan Mersin" userId="a83cf8f9f746cb4f" providerId="LiveId" clId="{8535592B-AF9D-4F15-9BB9-67FC70B63CAD}" dt="2024-11-22T21:21:24.530" v="189" actId="207"/>
          <ac:spMkLst>
            <pc:docMk/>
            <pc:sldMk cId="2612299303" sldId="319"/>
            <ac:spMk id="4" creationId="{8C6E97D7-7B28-4E01-3FAC-9C60DE2ED26D}"/>
          </ac:spMkLst>
        </pc:spChg>
      </pc:sldChg>
      <pc:sldChg chg="del">
        <pc:chgData name="Sinan Mersin" userId="a83cf8f9f746cb4f" providerId="LiveId" clId="{8535592B-AF9D-4F15-9BB9-67FC70B63CAD}" dt="2024-11-22T21:04:06.531" v="5" actId="47"/>
        <pc:sldMkLst>
          <pc:docMk/>
          <pc:sldMk cId="1624734785" sldId="325"/>
        </pc:sldMkLst>
      </pc:sldChg>
      <pc:sldChg chg="del">
        <pc:chgData name="Sinan Mersin" userId="a83cf8f9f746cb4f" providerId="LiveId" clId="{8535592B-AF9D-4F15-9BB9-67FC70B63CAD}" dt="2024-11-22T21:14:01.542" v="102" actId="47"/>
        <pc:sldMkLst>
          <pc:docMk/>
          <pc:sldMk cId="2613733595" sldId="342"/>
        </pc:sldMkLst>
      </pc:sldChg>
      <pc:sldChg chg="del">
        <pc:chgData name="Sinan Mersin" userId="a83cf8f9f746cb4f" providerId="LiveId" clId="{8535592B-AF9D-4F15-9BB9-67FC70B63CAD}" dt="2024-11-22T21:04:16.202" v="7" actId="47"/>
        <pc:sldMkLst>
          <pc:docMk/>
          <pc:sldMk cId="3308191750" sldId="343"/>
        </pc:sldMkLst>
      </pc:sldChg>
      <pc:sldChg chg="del">
        <pc:chgData name="Sinan Mersin" userId="a83cf8f9f746cb4f" providerId="LiveId" clId="{8535592B-AF9D-4F15-9BB9-67FC70B63CAD}" dt="2024-11-22T21:04:21.425" v="8" actId="47"/>
        <pc:sldMkLst>
          <pc:docMk/>
          <pc:sldMk cId="1846857297" sldId="346"/>
        </pc:sldMkLst>
      </pc:sldChg>
      <pc:sldChg chg="add">
        <pc:chgData name="Sinan Mersin" userId="a83cf8f9f746cb4f" providerId="LiveId" clId="{8535592B-AF9D-4F15-9BB9-67FC70B63CAD}" dt="2024-11-22T21:34:53.650" v="425"/>
        <pc:sldMkLst>
          <pc:docMk/>
          <pc:sldMk cId="3877142421" sldId="349"/>
        </pc:sldMkLst>
      </pc:sldChg>
      <pc:sldChg chg="add del">
        <pc:chgData name="Sinan Mersin" userId="a83cf8f9f746cb4f" providerId="LiveId" clId="{8535592B-AF9D-4F15-9BB9-67FC70B63CAD}" dt="2024-11-22T21:34:40.253" v="424" actId="2696"/>
        <pc:sldMkLst>
          <pc:docMk/>
          <pc:sldMk cId="4255587248" sldId="349"/>
        </pc:sldMkLst>
      </pc:sldChg>
      <pc:sldChg chg="del">
        <pc:chgData name="Sinan Mersin" userId="a83cf8f9f746cb4f" providerId="LiveId" clId="{8535592B-AF9D-4F15-9BB9-67FC70B63CAD}" dt="2024-11-22T21:04:25.463" v="10" actId="47"/>
        <pc:sldMkLst>
          <pc:docMk/>
          <pc:sldMk cId="4206967563" sldId="352"/>
        </pc:sldMkLst>
      </pc:sldChg>
      <pc:sldChg chg="add del">
        <pc:chgData name="Sinan Mersin" userId="a83cf8f9f746cb4f" providerId="LiveId" clId="{8535592B-AF9D-4F15-9BB9-67FC70B63CAD}" dt="2024-11-22T21:30:31.547" v="398" actId="2696"/>
        <pc:sldMkLst>
          <pc:docMk/>
          <pc:sldMk cId="352058800" sldId="354"/>
        </pc:sldMkLst>
      </pc:sldChg>
      <pc:sldChg chg="add del">
        <pc:chgData name="Sinan Mersin" userId="a83cf8f9f746cb4f" providerId="LiveId" clId="{8535592B-AF9D-4F15-9BB9-67FC70B63CAD}" dt="2024-11-22T21:31:18.706" v="423"/>
        <pc:sldMkLst>
          <pc:docMk/>
          <pc:sldMk cId="4126722608" sldId="354"/>
        </pc:sldMkLst>
      </pc:sldChg>
      <pc:sldChg chg="add">
        <pc:chgData name="Sinan Mersin" userId="a83cf8f9f746cb4f" providerId="LiveId" clId="{8535592B-AF9D-4F15-9BB9-67FC70B63CAD}" dt="2024-11-22T21:03:01.542" v="0"/>
        <pc:sldMkLst>
          <pc:docMk/>
          <pc:sldMk cId="2851722646" sldId="355"/>
        </pc:sldMkLst>
      </pc:sldChg>
      <pc:sldChg chg="add ord">
        <pc:chgData name="Sinan Mersin" userId="a83cf8f9f746cb4f" providerId="LiveId" clId="{8535592B-AF9D-4F15-9BB9-67FC70B63CAD}" dt="2024-11-22T21:35:17.922" v="431"/>
        <pc:sldMkLst>
          <pc:docMk/>
          <pc:sldMk cId="1619495418" sldId="356"/>
        </pc:sldMkLst>
      </pc:sldChg>
      <pc:sldChg chg="add ord">
        <pc:chgData name="Sinan Mersin" userId="a83cf8f9f746cb4f" providerId="LiveId" clId="{8535592B-AF9D-4F15-9BB9-67FC70B63CAD}" dt="2024-11-22T21:35:12.110" v="429"/>
        <pc:sldMkLst>
          <pc:docMk/>
          <pc:sldMk cId="2494610457" sldId="357"/>
        </pc:sldMkLst>
      </pc:sldChg>
      <pc:sldChg chg="add del">
        <pc:chgData name="Sinan Mersin" userId="a83cf8f9f746cb4f" providerId="LiveId" clId="{8535592B-AF9D-4F15-9BB9-67FC70B63CAD}" dt="2024-11-22T21:17:32.729" v="182" actId="2696"/>
        <pc:sldMkLst>
          <pc:docMk/>
          <pc:sldMk cId="1707727922" sldId="358"/>
        </pc:sldMkLst>
      </pc:sldChg>
      <pc:sldChg chg="add">
        <pc:chgData name="Sinan Mersin" userId="a83cf8f9f746cb4f" providerId="LiveId" clId="{8535592B-AF9D-4F15-9BB9-67FC70B63CAD}" dt="2024-11-22T21:17:50.583" v="183"/>
        <pc:sldMkLst>
          <pc:docMk/>
          <pc:sldMk cId="3873035825" sldId="358"/>
        </pc:sldMkLst>
      </pc:sldChg>
      <pc:sldChg chg="del">
        <pc:chgData name="Sinan Mersin" userId="a83cf8f9f746cb4f" providerId="LiveId" clId="{8535592B-AF9D-4F15-9BB9-67FC70B63CAD}" dt="2024-11-22T21:13:54.804" v="101" actId="47"/>
        <pc:sldMkLst>
          <pc:docMk/>
          <pc:sldMk cId="3138611517" sldId="359"/>
        </pc:sldMkLst>
      </pc:sldChg>
      <pc:sldChg chg="del">
        <pc:chgData name="Sinan Mersin" userId="a83cf8f9f746cb4f" providerId="LiveId" clId="{8535592B-AF9D-4F15-9BB9-67FC70B63CAD}" dt="2024-11-22T21:04:28.728" v="12" actId="47"/>
        <pc:sldMkLst>
          <pc:docMk/>
          <pc:sldMk cId="1319007176" sldId="360"/>
        </pc:sldMkLst>
      </pc:sldChg>
      <pc:sldChg chg="del">
        <pc:chgData name="Sinan Mersin" userId="a83cf8f9f746cb4f" providerId="LiveId" clId="{8535592B-AF9D-4F15-9BB9-67FC70B63CAD}" dt="2024-11-22T21:04:55.945" v="14" actId="47"/>
        <pc:sldMkLst>
          <pc:docMk/>
          <pc:sldMk cId="59139667" sldId="361"/>
        </pc:sldMkLst>
      </pc:sldChg>
      <pc:sldChg chg="del">
        <pc:chgData name="Sinan Mersin" userId="a83cf8f9f746cb4f" providerId="LiveId" clId="{8535592B-AF9D-4F15-9BB9-67FC70B63CAD}" dt="2024-11-22T21:04:40.958" v="13" actId="47"/>
        <pc:sldMkLst>
          <pc:docMk/>
          <pc:sldMk cId="3976665981" sldId="362"/>
        </pc:sldMkLst>
      </pc:sldChg>
      <pc:sldChg chg="del">
        <pc:chgData name="Sinan Mersin" userId="a83cf8f9f746cb4f" providerId="LiveId" clId="{8535592B-AF9D-4F15-9BB9-67FC70B63CAD}" dt="2024-11-22T21:05:04.922" v="16" actId="47"/>
        <pc:sldMkLst>
          <pc:docMk/>
          <pc:sldMk cId="2245635874" sldId="363"/>
        </pc:sldMkLst>
      </pc:sldChg>
      <pc:sldChg chg="add">
        <pc:chgData name="Sinan Mersin" userId="a83cf8f9f746cb4f" providerId="LiveId" clId="{8535592B-AF9D-4F15-9BB9-67FC70B63CAD}" dt="2024-11-22T21:34:58.697" v="427"/>
        <pc:sldMkLst>
          <pc:docMk/>
          <pc:sldMk cId="658160510" sldId="365"/>
        </pc:sldMkLst>
      </pc:sldChg>
      <pc:sldChg chg="modSp del mod">
        <pc:chgData name="Sinan Mersin" userId="a83cf8f9f746cb4f" providerId="LiveId" clId="{8535592B-AF9D-4F15-9BB9-67FC70B63CAD}" dt="2024-11-22T21:34:56.095" v="426" actId="2696"/>
        <pc:sldMkLst>
          <pc:docMk/>
          <pc:sldMk cId="2299855480" sldId="365"/>
        </pc:sldMkLst>
        <pc:spChg chg="mod">
          <ac:chgData name="Sinan Mersin" userId="a83cf8f9f746cb4f" providerId="LiveId" clId="{8535592B-AF9D-4F15-9BB9-67FC70B63CAD}" dt="2024-11-22T21:13:43.477" v="100" actId="20577"/>
          <ac:spMkLst>
            <pc:docMk/>
            <pc:sldMk cId="2299855480" sldId="365"/>
            <ac:spMk id="2" creationId="{C29A5368-15FA-6B01-AA38-759C9A11AB85}"/>
          </ac:spMkLst>
        </pc:spChg>
      </pc:sldChg>
      <pc:sldChg chg="del">
        <pc:chgData name="Sinan Mersin" userId="a83cf8f9f746cb4f" providerId="LiveId" clId="{8535592B-AF9D-4F15-9BB9-67FC70B63CAD}" dt="2024-11-22T21:05:11.584" v="18" actId="47"/>
        <pc:sldMkLst>
          <pc:docMk/>
          <pc:sldMk cId="4079688151" sldId="366"/>
        </pc:sldMkLst>
      </pc:sldChg>
      <pc:sldChg chg="del">
        <pc:chgData name="Sinan Mersin" userId="a83cf8f9f746cb4f" providerId="LiveId" clId="{8535592B-AF9D-4F15-9BB9-67FC70B63CAD}" dt="2024-11-22T21:05:14.814" v="20" actId="47"/>
        <pc:sldMkLst>
          <pc:docMk/>
          <pc:sldMk cId="3206807875" sldId="367"/>
        </pc:sldMkLst>
      </pc:sldChg>
      <pc:sldChg chg="del">
        <pc:chgData name="Sinan Mersin" userId="a83cf8f9f746cb4f" providerId="LiveId" clId="{8535592B-AF9D-4F15-9BB9-67FC70B63CAD}" dt="2024-11-22T21:05:28.304" v="25" actId="47"/>
        <pc:sldMkLst>
          <pc:docMk/>
          <pc:sldMk cId="1494897935" sldId="368"/>
        </pc:sldMkLst>
      </pc:sldChg>
      <pc:sldChg chg="del">
        <pc:chgData name="Sinan Mersin" userId="a83cf8f9f746cb4f" providerId="LiveId" clId="{8535592B-AF9D-4F15-9BB9-67FC70B63CAD}" dt="2024-11-22T21:05:17.826" v="23" actId="47"/>
        <pc:sldMkLst>
          <pc:docMk/>
          <pc:sldMk cId="1395325382" sldId="369"/>
        </pc:sldMkLst>
      </pc:sldChg>
      <pc:sldChg chg="ord">
        <pc:chgData name="Sinan Mersin" userId="a83cf8f9f746cb4f" providerId="LiveId" clId="{8535592B-AF9D-4F15-9BB9-67FC70B63CAD}" dt="2024-11-22T21:27:57.932" v="341"/>
        <pc:sldMkLst>
          <pc:docMk/>
          <pc:sldMk cId="1140999366" sldId="370"/>
        </pc:sldMkLst>
      </pc:sldChg>
      <pc:sldChg chg="del">
        <pc:chgData name="Sinan Mersin" userId="a83cf8f9f746cb4f" providerId="LiveId" clId="{8535592B-AF9D-4F15-9BB9-67FC70B63CAD}" dt="2024-11-22T21:04:23.535" v="9" actId="47"/>
        <pc:sldMkLst>
          <pc:docMk/>
          <pc:sldMk cId="2751795782" sldId="371"/>
        </pc:sldMkLst>
      </pc:sldChg>
      <pc:sldChg chg="del">
        <pc:chgData name="Sinan Mersin" userId="a83cf8f9f746cb4f" providerId="LiveId" clId="{8535592B-AF9D-4F15-9BB9-67FC70B63CAD}" dt="2024-11-22T21:04:00.062" v="1" actId="47"/>
        <pc:sldMkLst>
          <pc:docMk/>
          <pc:sldMk cId="3158027186" sldId="373"/>
        </pc:sldMkLst>
      </pc:sldChg>
      <pc:sldChg chg="del">
        <pc:chgData name="Sinan Mersin" userId="a83cf8f9f746cb4f" providerId="LiveId" clId="{8535592B-AF9D-4F15-9BB9-67FC70B63CAD}" dt="2024-11-22T21:04:27.005" v="11" actId="47"/>
        <pc:sldMkLst>
          <pc:docMk/>
          <pc:sldMk cId="1707480497" sldId="374"/>
        </pc:sldMkLst>
      </pc:sldChg>
      <pc:sldChg chg="del">
        <pc:chgData name="Sinan Mersin" userId="a83cf8f9f746cb4f" providerId="LiveId" clId="{8535592B-AF9D-4F15-9BB9-67FC70B63CAD}" dt="2024-11-22T21:04:58.490" v="15" actId="47"/>
        <pc:sldMkLst>
          <pc:docMk/>
          <pc:sldMk cId="3986130752" sldId="375"/>
        </pc:sldMkLst>
      </pc:sldChg>
      <pc:sldChg chg="del">
        <pc:chgData name="Sinan Mersin" userId="a83cf8f9f746cb4f" providerId="LiveId" clId="{8535592B-AF9D-4F15-9BB9-67FC70B63CAD}" dt="2024-11-22T21:27:38.760" v="339" actId="47"/>
        <pc:sldMkLst>
          <pc:docMk/>
          <pc:sldMk cId="3992564125" sldId="376"/>
        </pc:sldMkLst>
      </pc:sldChg>
      <pc:sldChg chg="del">
        <pc:chgData name="Sinan Mersin" userId="a83cf8f9f746cb4f" providerId="LiveId" clId="{8535592B-AF9D-4F15-9BB9-67FC70B63CAD}" dt="2024-11-22T21:05:17.011" v="22" actId="47"/>
        <pc:sldMkLst>
          <pc:docMk/>
          <pc:sldMk cId="1196589777" sldId="377"/>
        </pc:sldMkLst>
      </pc:sldChg>
      <pc:sldChg chg="del">
        <pc:chgData name="Sinan Mersin" userId="a83cf8f9f746cb4f" providerId="LiveId" clId="{8535592B-AF9D-4F15-9BB9-67FC70B63CAD}" dt="2024-11-22T21:05:05.758" v="17" actId="47"/>
        <pc:sldMkLst>
          <pc:docMk/>
          <pc:sldMk cId="498018843" sldId="378"/>
        </pc:sldMkLst>
      </pc:sldChg>
      <pc:sldChg chg="del">
        <pc:chgData name="Sinan Mersin" userId="a83cf8f9f746cb4f" providerId="LiveId" clId="{8535592B-AF9D-4F15-9BB9-67FC70B63CAD}" dt="2024-11-22T21:05:13.451" v="19" actId="47"/>
        <pc:sldMkLst>
          <pc:docMk/>
          <pc:sldMk cId="1457458675" sldId="379"/>
        </pc:sldMkLst>
      </pc:sldChg>
      <pc:sldChg chg="del">
        <pc:chgData name="Sinan Mersin" userId="a83cf8f9f746cb4f" providerId="LiveId" clId="{8535592B-AF9D-4F15-9BB9-67FC70B63CAD}" dt="2024-11-22T21:05:26.329" v="24" actId="47"/>
        <pc:sldMkLst>
          <pc:docMk/>
          <pc:sldMk cId="307839507" sldId="380"/>
        </pc:sldMkLst>
      </pc:sldChg>
      <pc:sldChg chg="del">
        <pc:chgData name="Sinan Mersin" userId="a83cf8f9f746cb4f" providerId="LiveId" clId="{8535592B-AF9D-4F15-9BB9-67FC70B63CAD}" dt="2024-11-22T21:05:15.686" v="21" actId="47"/>
        <pc:sldMkLst>
          <pc:docMk/>
          <pc:sldMk cId="3691892543" sldId="381"/>
        </pc:sldMkLst>
      </pc:sldChg>
      <pc:sldChg chg="del">
        <pc:chgData name="Sinan Mersin" userId="a83cf8f9f746cb4f" providerId="LiveId" clId="{8535592B-AF9D-4F15-9BB9-67FC70B63CAD}" dt="2024-11-22T21:05:29.404" v="26" actId="47"/>
        <pc:sldMkLst>
          <pc:docMk/>
          <pc:sldMk cId="43363089" sldId="382"/>
        </pc:sldMkLst>
      </pc:sldChg>
      <pc:sldChg chg="modSp add mod">
        <pc:chgData name="Sinan Mersin" userId="a83cf8f9f746cb4f" providerId="LiveId" clId="{8535592B-AF9D-4F15-9BB9-67FC70B63CAD}" dt="2024-11-22T21:30:07.963" v="397" actId="20577"/>
        <pc:sldMkLst>
          <pc:docMk/>
          <pc:sldMk cId="2965597671" sldId="383"/>
        </pc:sldMkLst>
        <pc:spChg chg="mod">
          <ac:chgData name="Sinan Mersin" userId="a83cf8f9f746cb4f" providerId="LiveId" clId="{8535592B-AF9D-4F15-9BB9-67FC70B63CAD}" dt="2024-11-22T21:30:07.963" v="397" actId="20577"/>
          <ac:spMkLst>
            <pc:docMk/>
            <pc:sldMk cId="2965597671" sldId="383"/>
            <ac:spMk id="2" creationId="{CD58CB53-51EE-0538-5236-777BD10554FD}"/>
          </ac:spMkLst>
        </pc:spChg>
        <pc:spChg chg="mod">
          <ac:chgData name="Sinan Mersin" userId="a83cf8f9f746cb4f" providerId="LiveId" clId="{8535592B-AF9D-4F15-9BB9-67FC70B63CAD}" dt="2024-11-22T21:17:05.613" v="181" actId="6549"/>
          <ac:spMkLst>
            <pc:docMk/>
            <pc:sldMk cId="2965597671" sldId="383"/>
            <ac:spMk id="3" creationId="{61ABA301-B4A8-DADD-67D5-C8C278242364}"/>
          </ac:spMkLst>
        </pc:spChg>
      </pc:sldChg>
      <pc:sldChg chg="add">
        <pc:chgData name="Sinan Mersin" userId="a83cf8f9f746cb4f" providerId="LiveId" clId="{8535592B-AF9D-4F15-9BB9-67FC70B63CAD}" dt="2024-11-22T21:03:01.542" v="0"/>
        <pc:sldMkLst>
          <pc:docMk/>
          <pc:sldMk cId="3836773454" sldId="384"/>
        </pc:sldMkLst>
      </pc:sldChg>
      <pc:sldChg chg="modSp add mod">
        <pc:chgData name="Sinan Mersin" userId="a83cf8f9f746cb4f" providerId="LiveId" clId="{8535592B-AF9D-4F15-9BB9-67FC70B63CAD}" dt="2024-11-22T21:31:14.329" v="421" actId="20577"/>
        <pc:sldMkLst>
          <pc:docMk/>
          <pc:sldMk cId="2117229260" sldId="385"/>
        </pc:sldMkLst>
        <pc:spChg chg="mod">
          <ac:chgData name="Sinan Mersin" userId="a83cf8f9f746cb4f" providerId="LiveId" clId="{8535592B-AF9D-4F15-9BB9-67FC70B63CAD}" dt="2024-11-22T21:31:14.329" v="421" actId="20577"/>
          <ac:spMkLst>
            <pc:docMk/>
            <pc:sldMk cId="2117229260" sldId="385"/>
            <ac:spMk id="3" creationId="{51B400DF-630B-83A5-3C05-1B28CA0CCC17}"/>
          </ac:spMkLst>
        </pc:spChg>
      </pc:sldChg>
      <pc:sldChg chg="modSp add mod">
        <pc:chgData name="Sinan Mersin" userId="a83cf8f9f746cb4f" providerId="LiveId" clId="{8535592B-AF9D-4F15-9BB9-67FC70B63CAD}" dt="2024-11-22T21:28:51.447" v="347" actId="114"/>
        <pc:sldMkLst>
          <pc:docMk/>
          <pc:sldMk cId="2809139083" sldId="386"/>
        </pc:sldMkLst>
        <pc:spChg chg="mod">
          <ac:chgData name="Sinan Mersin" userId="a83cf8f9f746cb4f" providerId="LiveId" clId="{8535592B-AF9D-4F15-9BB9-67FC70B63CAD}" dt="2024-11-22T21:28:51.447" v="347" actId="114"/>
          <ac:spMkLst>
            <pc:docMk/>
            <pc:sldMk cId="2809139083" sldId="386"/>
            <ac:spMk id="3" creationId="{E0DD5F59-2986-20CF-8630-72ADCD2B3315}"/>
          </ac:spMkLst>
        </pc:spChg>
      </pc:sldChg>
      <pc:sldChg chg="modSp add mod">
        <pc:chgData name="Sinan Mersin" userId="a83cf8f9f746cb4f" providerId="LiveId" clId="{8535592B-AF9D-4F15-9BB9-67FC70B63CAD}" dt="2024-11-22T21:29:17.821" v="350" actId="114"/>
        <pc:sldMkLst>
          <pc:docMk/>
          <pc:sldMk cId="221689463" sldId="387"/>
        </pc:sldMkLst>
        <pc:spChg chg="mod">
          <ac:chgData name="Sinan Mersin" userId="a83cf8f9f746cb4f" providerId="LiveId" clId="{8535592B-AF9D-4F15-9BB9-67FC70B63CAD}" dt="2024-11-22T21:29:17.821" v="350" actId="114"/>
          <ac:spMkLst>
            <pc:docMk/>
            <pc:sldMk cId="221689463" sldId="387"/>
            <ac:spMk id="3" creationId="{0A6BBBC1-DC36-6D00-8EE6-0F087B2A61D2}"/>
          </ac:spMkLst>
        </pc:spChg>
      </pc:sldChg>
      <pc:sldChg chg="modSp new mod">
        <pc:chgData name="Sinan Mersin" userId="a83cf8f9f746cb4f" providerId="LiveId" clId="{8535592B-AF9D-4F15-9BB9-67FC70B63CAD}" dt="2024-11-22T21:29:42.349" v="386" actId="5793"/>
        <pc:sldMkLst>
          <pc:docMk/>
          <pc:sldMk cId="2176361387" sldId="388"/>
        </pc:sldMkLst>
        <pc:spChg chg="mod">
          <ac:chgData name="Sinan Mersin" userId="a83cf8f9f746cb4f" providerId="LiveId" clId="{8535592B-AF9D-4F15-9BB9-67FC70B63CAD}" dt="2024-11-22T21:29:42.349" v="386" actId="5793"/>
          <ac:spMkLst>
            <pc:docMk/>
            <pc:sldMk cId="2176361387" sldId="388"/>
            <ac:spMk id="2" creationId="{0D31705A-F706-CE80-EE5A-B6C451EE9A7C}"/>
          </ac:spMkLst>
        </pc:spChg>
      </pc:sldChg>
    </pc:docChg>
  </pc:docChgLst>
  <pc:docChgLst>
    <pc:chgData name="Sinan Mersin" userId="a83cf8f9f746cb4f" providerId="LiveId" clId="{F4C1EDA1-8CF2-4BAC-8415-5EAC44AEA526}"/>
    <pc:docChg chg="undo custSel addSld delSld modSld sldOrd">
      <pc:chgData name="Sinan Mersin" userId="a83cf8f9f746cb4f" providerId="LiveId" clId="{F4C1EDA1-8CF2-4BAC-8415-5EAC44AEA526}" dt="2024-10-02T10:26:57.183" v="374" actId="47"/>
      <pc:docMkLst>
        <pc:docMk/>
      </pc:docMkLst>
      <pc:sldChg chg="modSp mod">
        <pc:chgData name="Sinan Mersin" userId="a83cf8f9f746cb4f" providerId="LiveId" clId="{F4C1EDA1-8CF2-4BAC-8415-5EAC44AEA526}" dt="2024-10-01T19:05:38.852" v="39" actId="20577"/>
        <pc:sldMkLst>
          <pc:docMk/>
          <pc:sldMk cId="3984924565" sldId="256"/>
        </pc:sldMkLst>
        <pc:spChg chg="mod">
          <ac:chgData name="Sinan Mersin" userId="a83cf8f9f746cb4f" providerId="LiveId" clId="{F4C1EDA1-8CF2-4BAC-8415-5EAC44AEA526}" dt="2024-10-01T19:05:26.993" v="26" actId="20577"/>
          <ac:spMkLst>
            <pc:docMk/>
            <pc:sldMk cId="3984924565" sldId="256"/>
            <ac:spMk id="2" creationId="{98F1C218-6291-15D6-7EB8-9EB1E2D8FECE}"/>
          </ac:spMkLst>
        </pc:spChg>
        <pc:spChg chg="mod">
          <ac:chgData name="Sinan Mersin" userId="a83cf8f9f746cb4f" providerId="LiveId" clId="{F4C1EDA1-8CF2-4BAC-8415-5EAC44AEA526}" dt="2024-10-01T19:05:38.852" v="39" actId="20577"/>
          <ac:spMkLst>
            <pc:docMk/>
            <pc:sldMk cId="3984924565" sldId="256"/>
            <ac:spMk id="3" creationId="{4F724EBB-829D-586A-148A-6F088EC1D168}"/>
          </ac:spMkLst>
        </pc:spChg>
      </pc:sldChg>
      <pc:sldChg chg="modSp mod">
        <pc:chgData name="Sinan Mersin" userId="a83cf8f9f746cb4f" providerId="LiveId" clId="{F4C1EDA1-8CF2-4BAC-8415-5EAC44AEA526}" dt="2024-10-02T08:49:21.670" v="331" actId="20577"/>
        <pc:sldMkLst>
          <pc:docMk/>
          <pc:sldMk cId="1785345258" sldId="257"/>
        </pc:sldMkLst>
        <pc:spChg chg="mod">
          <ac:chgData name="Sinan Mersin" userId="a83cf8f9f746cb4f" providerId="LiveId" clId="{F4C1EDA1-8CF2-4BAC-8415-5EAC44AEA526}" dt="2024-10-02T08:49:21.670" v="331" actId="20577"/>
          <ac:spMkLst>
            <pc:docMk/>
            <pc:sldMk cId="1785345258" sldId="257"/>
            <ac:spMk id="3" creationId="{7869F54C-A38C-8FED-5AD7-AC8B75ECA912}"/>
          </ac:spMkLst>
        </pc:spChg>
      </pc:sldChg>
      <pc:sldChg chg="del">
        <pc:chgData name="Sinan Mersin" userId="a83cf8f9f746cb4f" providerId="LiveId" clId="{F4C1EDA1-8CF2-4BAC-8415-5EAC44AEA526}" dt="2024-10-02T10:24:59.116" v="345" actId="47"/>
        <pc:sldMkLst>
          <pc:docMk/>
          <pc:sldMk cId="276619324" sldId="258"/>
        </pc:sldMkLst>
      </pc:sldChg>
      <pc:sldChg chg="del">
        <pc:chgData name="Sinan Mersin" userId="a83cf8f9f746cb4f" providerId="LiveId" clId="{F4C1EDA1-8CF2-4BAC-8415-5EAC44AEA526}" dt="2024-10-02T10:24:46.088" v="340" actId="47"/>
        <pc:sldMkLst>
          <pc:docMk/>
          <pc:sldMk cId="3850024920" sldId="264"/>
        </pc:sldMkLst>
      </pc:sldChg>
      <pc:sldChg chg="del">
        <pc:chgData name="Sinan Mersin" userId="a83cf8f9f746cb4f" providerId="LiveId" clId="{F4C1EDA1-8CF2-4BAC-8415-5EAC44AEA526}" dt="2024-10-02T10:26:48.985" v="364" actId="47"/>
        <pc:sldMkLst>
          <pc:docMk/>
          <pc:sldMk cId="1690002289" sldId="267"/>
        </pc:sldMkLst>
      </pc:sldChg>
      <pc:sldChg chg="del">
        <pc:chgData name="Sinan Mersin" userId="a83cf8f9f746cb4f" providerId="LiveId" clId="{F4C1EDA1-8CF2-4BAC-8415-5EAC44AEA526}" dt="2024-10-02T10:26:50.301" v="365" actId="47"/>
        <pc:sldMkLst>
          <pc:docMk/>
          <pc:sldMk cId="2855837530" sldId="272"/>
        </pc:sldMkLst>
      </pc:sldChg>
      <pc:sldChg chg="del">
        <pc:chgData name="Sinan Mersin" userId="a83cf8f9f746cb4f" providerId="LiveId" clId="{F4C1EDA1-8CF2-4BAC-8415-5EAC44AEA526}" dt="2024-10-02T10:26:50.902" v="366" actId="47"/>
        <pc:sldMkLst>
          <pc:docMk/>
          <pc:sldMk cId="333169666" sldId="273"/>
        </pc:sldMkLst>
      </pc:sldChg>
      <pc:sldChg chg="del">
        <pc:chgData name="Sinan Mersin" userId="a83cf8f9f746cb4f" providerId="LiveId" clId="{F4C1EDA1-8CF2-4BAC-8415-5EAC44AEA526}" dt="2024-10-02T10:26:51.299" v="367" actId="47"/>
        <pc:sldMkLst>
          <pc:docMk/>
          <pc:sldMk cId="3875498283" sldId="274"/>
        </pc:sldMkLst>
      </pc:sldChg>
      <pc:sldChg chg="del">
        <pc:chgData name="Sinan Mersin" userId="a83cf8f9f746cb4f" providerId="LiveId" clId="{F4C1EDA1-8CF2-4BAC-8415-5EAC44AEA526}" dt="2024-10-02T10:26:52.526" v="368" actId="47"/>
        <pc:sldMkLst>
          <pc:docMk/>
          <pc:sldMk cId="4102193971" sldId="276"/>
        </pc:sldMkLst>
      </pc:sldChg>
      <pc:sldChg chg="del">
        <pc:chgData name="Sinan Mersin" userId="a83cf8f9f746cb4f" providerId="LiveId" clId="{F4C1EDA1-8CF2-4BAC-8415-5EAC44AEA526}" dt="2024-10-02T10:26:53.116" v="369" actId="47"/>
        <pc:sldMkLst>
          <pc:docMk/>
          <pc:sldMk cId="2011105579" sldId="281"/>
        </pc:sldMkLst>
      </pc:sldChg>
      <pc:sldChg chg="del">
        <pc:chgData name="Sinan Mersin" userId="a83cf8f9f746cb4f" providerId="LiveId" clId="{F4C1EDA1-8CF2-4BAC-8415-5EAC44AEA526}" dt="2024-10-02T10:26:53.727" v="370" actId="47"/>
        <pc:sldMkLst>
          <pc:docMk/>
          <pc:sldMk cId="4213496651" sldId="287"/>
        </pc:sldMkLst>
      </pc:sldChg>
      <pc:sldChg chg="del">
        <pc:chgData name="Sinan Mersin" userId="a83cf8f9f746cb4f" providerId="LiveId" clId="{F4C1EDA1-8CF2-4BAC-8415-5EAC44AEA526}" dt="2024-10-02T10:26:54.357" v="371" actId="47"/>
        <pc:sldMkLst>
          <pc:docMk/>
          <pc:sldMk cId="1777855047" sldId="290"/>
        </pc:sldMkLst>
      </pc:sldChg>
      <pc:sldChg chg="del">
        <pc:chgData name="Sinan Mersin" userId="a83cf8f9f746cb4f" providerId="LiveId" clId="{F4C1EDA1-8CF2-4BAC-8415-5EAC44AEA526}" dt="2024-10-02T10:26:55.340" v="372" actId="47"/>
        <pc:sldMkLst>
          <pc:docMk/>
          <pc:sldMk cId="2680121355" sldId="291"/>
        </pc:sldMkLst>
      </pc:sldChg>
      <pc:sldChg chg="del">
        <pc:chgData name="Sinan Mersin" userId="a83cf8f9f746cb4f" providerId="LiveId" clId="{F4C1EDA1-8CF2-4BAC-8415-5EAC44AEA526}" dt="2024-10-02T10:24:49.559" v="341" actId="47"/>
        <pc:sldMkLst>
          <pc:docMk/>
          <pc:sldMk cId="3669911595" sldId="310"/>
        </pc:sldMkLst>
      </pc:sldChg>
      <pc:sldChg chg="del">
        <pc:chgData name="Sinan Mersin" userId="a83cf8f9f746cb4f" providerId="LiveId" clId="{F4C1EDA1-8CF2-4BAC-8415-5EAC44AEA526}" dt="2024-10-02T10:24:51.089" v="342" actId="47"/>
        <pc:sldMkLst>
          <pc:docMk/>
          <pc:sldMk cId="740336368" sldId="311"/>
        </pc:sldMkLst>
      </pc:sldChg>
      <pc:sldChg chg="del">
        <pc:chgData name="Sinan Mersin" userId="a83cf8f9f746cb4f" providerId="LiveId" clId="{F4C1EDA1-8CF2-4BAC-8415-5EAC44AEA526}" dt="2024-10-02T10:24:56.640" v="344" actId="47"/>
        <pc:sldMkLst>
          <pc:docMk/>
          <pc:sldMk cId="2450287761" sldId="313"/>
        </pc:sldMkLst>
      </pc:sldChg>
      <pc:sldChg chg="del">
        <pc:chgData name="Sinan Mersin" userId="a83cf8f9f746cb4f" providerId="LiveId" clId="{F4C1EDA1-8CF2-4BAC-8415-5EAC44AEA526}" dt="2024-10-02T10:24:54.312" v="343" actId="47"/>
        <pc:sldMkLst>
          <pc:docMk/>
          <pc:sldMk cId="1852393250" sldId="314"/>
        </pc:sldMkLst>
      </pc:sldChg>
      <pc:sldChg chg="ord">
        <pc:chgData name="Sinan Mersin" userId="a83cf8f9f746cb4f" providerId="LiveId" clId="{F4C1EDA1-8CF2-4BAC-8415-5EAC44AEA526}" dt="2024-10-02T08:49:37.447" v="333"/>
        <pc:sldMkLst>
          <pc:docMk/>
          <pc:sldMk cId="206810657" sldId="315"/>
        </pc:sldMkLst>
      </pc:sldChg>
      <pc:sldChg chg="del">
        <pc:chgData name="Sinan Mersin" userId="a83cf8f9f746cb4f" providerId="LiveId" clId="{F4C1EDA1-8CF2-4BAC-8415-5EAC44AEA526}" dt="2024-10-02T10:25:31.470" v="350" actId="47"/>
        <pc:sldMkLst>
          <pc:docMk/>
          <pc:sldMk cId="3575013070" sldId="316"/>
        </pc:sldMkLst>
      </pc:sldChg>
      <pc:sldChg chg="del">
        <pc:chgData name="Sinan Mersin" userId="a83cf8f9f746cb4f" providerId="LiveId" clId="{F4C1EDA1-8CF2-4BAC-8415-5EAC44AEA526}" dt="2024-10-02T10:25:13.745" v="346" actId="47"/>
        <pc:sldMkLst>
          <pc:docMk/>
          <pc:sldMk cId="583758543" sldId="318"/>
        </pc:sldMkLst>
      </pc:sldChg>
      <pc:sldChg chg="del">
        <pc:chgData name="Sinan Mersin" userId="a83cf8f9f746cb4f" providerId="LiveId" clId="{F4C1EDA1-8CF2-4BAC-8415-5EAC44AEA526}" dt="2024-10-02T10:24:23.138" v="334" actId="47"/>
        <pc:sldMkLst>
          <pc:docMk/>
          <pc:sldMk cId="80535241" sldId="323"/>
        </pc:sldMkLst>
      </pc:sldChg>
      <pc:sldChg chg="modSp mod ord">
        <pc:chgData name="Sinan Mersin" userId="a83cf8f9f746cb4f" providerId="LiveId" clId="{F4C1EDA1-8CF2-4BAC-8415-5EAC44AEA526}" dt="2024-10-02T10:24:36.974" v="339"/>
        <pc:sldMkLst>
          <pc:docMk/>
          <pc:sldMk cId="732425331" sldId="324"/>
        </pc:sldMkLst>
        <pc:spChg chg="mod">
          <ac:chgData name="Sinan Mersin" userId="a83cf8f9f746cb4f" providerId="LiveId" clId="{F4C1EDA1-8CF2-4BAC-8415-5EAC44AEA526}" dt="2024-10-02T10:24:28.024" v="337" actId="20577"/>
          <ac:spMkLst>
            <pc:docMk/>
            <pc:sldMk cId="732425331" sldId="324"/>
            <ac:spMk id="2" creationId="{5F15F730-7DDA-503E-26B0-91C41ED70109}"/>
          </ac:spMkLst>
        </pc:spChg>
      </pc:sldChg>
      <pc:sldChg chg="del">
        <pc:chgData name="Sinan Mersin" userId="a83cf8f9f746cb4f" providerId="LiveId" clId="{F4C1EDA1-8CF2-4BAC-8415-5EAC44AEA526}" dt="2024-10-02T10:25:15.094" v="347" actId="47"/>
        <pc:sldMkLst>
          <pc:docMk/>
          <pc:sldMk cId="431061409" sldId="327"/>
        </pc:sldMkLst>
      </pc:sldChg>
      <pc:sldChg chg="del">
        <pc:chgData name="Sinan Mersin" userId="a83cf8f9f746cb4f" providerId="LiveId" clId="{F4C1EDA1-8CF2-4BAC-8415-5EAC44AEA526}" dt="2024-10-02T10:25:23.770" v="349" actId="47"/>
        <pc:sldMkLst>
          <pc:docMk/>
          <pc:sldMk cId="4214833831" sldId="328"/>
        </pc:sldMkLst>
      </pc:sldChg>
      <pc:sldChg chg="del">
        <pc:chgData name="Sinan Mersin" userId="a83cf8f9f746cb4f" providerId="LiveId" clId="{F4C1EDA1-8CF2-4BAC-8415-5EAC44AEA526}" dt="2024-10-02T10:25:32.651" v="351" actId="47"/>
        <pc:sldMkLst>
          <pc:docMk/>
          <pc:sldMk cId="10422420" sldId="329"/>
        </pc:sldMkLst>
      </pc:sldChg>
      <pc:sldChg chg="del">
        <pc:chgData name="Sinan Mersin" userId="a83cf8f9f746cb4f" providerId="LiveId" clId="{F4C1EDA1-8CF2-4BAC-8415-5EAC44AEA526}" dt="2024-10-02T10:25:34.096" v="352" actId="47"/>
        <pc:sldMkLst>
          <pc:docMk/>
          <pc:sldMk cId="1658646650" sldId="330"/>
        </pc:sldMkLst>
      </pc:sldChg>
      <pc:sldChg chg="del">
        <pc:chgData name="Sinan Mersin" userId="a83cf8f9f746cb4f" providerId="LiveId" clId="{F4C1EDA1-8CF2-4BAC-8415-5EAC44AEA526}" dt="2024-10-02T10:25:37.327" v="353" actId="47"/>
        <pc:sldMkLst>
          <pc:docMk/>
          <pc:sldMk cId="4143633592" sldId="332"/>
        </pc:sldMkLst>
      </pc:sldChg>
      <pc:sldChg chg="del">
        <pc:chgData name="Sinan Mersin" userId="a83cf8f9f746cb4f" providerId="LiveId" clId="{F4C1EDA1-8CF2-4BAC-8415-5EAC44AEA526}" dt="2024-10-02T10:25:38.862" v="354" actId="47"/>
        <pc:sldMkLst>
          <pc:docMk/>
          <pc:sldMk cId="564962111" sldId="333"/>
        </pc:sldMkLst>
      </pc:sldChg>
      <pc:sldChg chg="del">
        <pc:chgData name="Sinan Mersin" userId="a83cf8f9f746cb4f" providerId="LiveId" clId="{F4C1EDA1-8CF2-4BAC-8415-5EAC44AEA526}" dt="2024-10-02T10:25:39.863" v="355" actId="47"/>
        <pc:sldMkLst>
          <pc:docMk/>
          <pc:sldMk cId="448393134" sldId="334"/>
        </pc:sldMkLst>
      </pc:sldChg>
      <pc:sldChg chg="del">
        <pc:chgData name="Sinan Mersin" userId="a83cf8f9f746cb4f" providerId="LiveId" clId="{F4C1EDA1-8CF2-4BAC-8415-5EAC44AEA526}" dt="2024-10-02T10:25:17.610" v="348" actId="47"/>
        <pc:sldMkLst>
          <pc:docMk/>
          <pc:sldMk cId="1932559995" sldId="341"/>
        </pc:sldMkLst>
      </pc:sldChg>
      <pc:sldChg chg="add del">
        <pc:chgData name="Sinan Mersin" userId="a83cf8f9f746cb4f" providerId="LiveId" clId="{F4C1EDA1-8CF2-4BAC-8415-5EAC44AEA526}" dt="2024-10-02T10:26:16.291" v="360" actId="47"/>
        <pc:sldMkLst>
          <pc:docMk/>
          <pc:sldMk cId="3115901933" sldId="345"/>
        </pc:sldMkLst>
      </pc:sldChg>
      <pc:sldChg chg="del">
        <pc:chgData name="Sinan Mersin" userId="a83cf8f9f746cb4f" providerId="LiveId" clId="{F4C1EDA1-8CF2-4BAC-8415-5EAC44AEA526}" dt="2024-10-02T10:26:29.199" v="362" actId="47"/>
        <pc:sldMkLst>
          <pc:docMk/>
          <pc:sldMk cId="1666648546" sldId="348"/>
        </pc:sldMkLst>
      </pc:sldChg>
      <pc:sldChg chg="del">
        <pc:chgData name="Sinan Mersin" userId="a83cf8f9f746cb4f" providerId="LiveId" clId="{F4C1EDA1-8CF2-4BAC-8415-5EAC44AEA526}" dt="2024-10-02T10:26:26.287" v="361" actId="47"/>
        <pc:sldMkLst>
          <pc:docMk/>
          <pc:sldMk cId="4255587248" sldId="349"/>
        </pc:sldMkLst>
      </pc:sldChg>
      <pc:sldChg chg="del">
        <pc:chgData name="Sinan Mersin" userId="a83cf8f9f746cb4f" providerId="LiveId" clId="{F4C1EDA1-8CF2-4BAC-8415-5EAC44AEA526}" dt="2024-10-02T10:26:46.948" v="363" actId="47"/>
        <pc:sldMkLst>
          <pc:docMk/>
          <pc:sldMk cId="3515677088" sldId="353"/>
        </pc:sldMkLst>
      </pc:sldChg>
      <pc:sldChg chg="del">
        <pc:chgData name="Sinan Mersin" userId="a83cf8f9f746cb4f" providerId="LiveId" clId="{F4C1EDA1-8CF2-4BAC-8415-5EAC44AEA526}" dt="2024-10-02T10:26:01.730" v="357" actId="47"/>
        <pc:sldMkLst>
          <pc:docMk/>
          <pc:sldMk cId="352058800" sldId="354"/>
        </pc:sldMkLst>
      </pc:sldChg>
      <pc:sldChg chg="del">
        <pc:chgData name="Sinan Mersin" userId="a83cf8f9f746cb4f" providerId="LiveId" clId="{F4C1EDA1-8CF2-4BAC-8415-5EAC44AEA526}" dt="2024-10-02T10:25:59.558" v="356" actId="47"/>
        <pc:sldMkLst>
          <pc:docMk/>
          <pc:sldMk cId="1619495418" sldId="356"/>
        </pc:sldMkLst>
      </pc:sldChg>
      <pc:sldChg chg="new del">
        <pc:chgData name="Sinan Mersin" userId="a83cf8f9f746cb4f" providerId="LiveId" clId="{F4C1EDA1-8CF2-4BAC-8415-5EAC44AEA526}" dt="2024-10-02T10:26:57.183" v="374" actId="47"/>
        <pc:sldMkLst>
          <pc:docMk/>
          <pc:sldMk cId="967609492" sldId="359"/>
        </pc:sldMkLst>
      </pc:sldChg>
    </pc:docChg>
  </pc:docChgLst>
  <pc:docChgLst>
    <pc:chgData name="Sinan Mersin" userId="a83cf8f9f746cb4f" providerId="LiveId" clId="{57D80673-E45D-4E68-A1DF-98BDE840A010}"/>
    <pc:docChg chg="undo redo custSel addSld delSld modSld sldOrd">
      <pc:chgData name="Sinan Mersin" userId="a83cf8f9f746cb4f" providerId="LiveId" clId="{57D80673-E45D-4E68-A1DF-98BDE840A010}" dt="2024-10-03T11:13:07.429" v="9580" actId="20577"/>
      <pc:docMkLst>
        <pc:docMk/>
      </pc:docMkLst>
      <pc:sldChg chg="modSp mod">
        <pc:chgData name="Sinan Mersin" userId="a83cf8f9f746cb4f" providerId="LiveId" clId="{57D80673-E45D-4E68-A1DF-98BDE840A010}" dt="2024-10-02T14:32:20.951" v="45" actId="27636"/>
        <pc:sldMkLst>
          <pc:docMk/>
          <pc:sldMk cId="3984924565" sldId="256"/>
        </pc:sldMkLst>
        <pc:spChg chg="mod">
          <ac:chgData name="Sinan Mersin" userId="a83cf8f9f746cb4f" providerId="LiveId" clId="{57D80673-E45D-4E68-A1DF-98BDE840A010}" dt="2024-10-02T14:32:20.951" v="45" actId="27636"/>
          <ac:spMkLst>
            <pc:docMk/>
            <pc:sldMk cId="3984924565" sldId="256"/>
            <ac:spMk id="3" creationId="{4F724EBB-829D-586A-148A-6F088EC1D168}"/>
          </ac:spMkLst>
        </pc:spChg>
      </pc:sldChg>
      <pc:sldChg chg="addSp delSp modSp mod">
        <pc:chgData name="Sinan Mersin" userId="a83cf8f9f746cb4f" providerId="LiveId" clId="{57D80673-E45D-4E68-A1DF-98BDE840A010}" dt="2024-10-03T11:08:37.621" v="9489" actId="22"/>
        <pc:sldMkLst>
          <pc:docMk/>
          <pc:sldMk cId="1785345258" sldId="257"/>
        </pc:sldMkLst>
        <pc:spChg chg="mod">
          <ac:chgData name="Sinan Mersin" userId="a83cf8f9f746cb4f" providerId="LiveId" clId="{57D80673-E45D-4E68-A1DF-98BDE840A010}" dt="2024-10-03T11:08:37.073" v="9487" actId="14100"/>
          <ac:spMkLst>
            <pc:docMk/>
            <pc:sldMk cId="1785345258" sldId="257"/>
            <ac:spMk id="3" creationId="{7869F54C-A38C-8FED-5AD7-AC8B75ECA912}"/>
          </ac:spMkLst>
        </pc:spChg>
        <pc:picChg chg="add del mod">
          <ac:chgData name="Sinan Mersin" userId="a83cf8f9f746cb4f" providerId="LiveId" clId="{57D80673-E45D-4E68-A1DF-98BDE840A010}" dt="2024-10-03T11:08:37.621" v="9489" actId="22"/>
          <ac:picMkLst>
            <pc:docMk/>
            <pc:sldMk cId="1785345258" sldId="257"/>
            <ac:picMk id="5" creationId="{D0FF152D-133C-4989-49DB-98A5759CA2C2}"/>
          </ac:picMkLst>
        </pc:picChg>
      </pc:sldChg>
      <pc:sldChg chg="modSp mod">
        <pc:chgData name="Sinan Mersin" userId="a83cf8f9f746cb4f" providerId="LiveId" clId="{57D80673-E45D-4E68-A1DF-98BDE840A010}" dt="2024-10-02T14:32:40.337" v="72" actId="20577"/>
        <pc:sldMkLst>
          <pc:docMk/>
          <pc:sldMk cId="2923201920" sldId="259"/>
        </pc:sldMkLst>
        <pc:spChg chg="mod">
          <ac:chgData name="Sinan Mersin" userId="a83cf8f9f746cb4f" providerId="LiveId" clId="{57D80673-E45D-4E68-A1DF-98BDE840A010}" dt="2024-10-02T14:32:40.337" v="72" actId="20577"/>
          <ac:spMkLst>
            <pc:docMk/>
            <pc:sldMk cId="2923201920" sldId="259"/>
            <ac:spMk id="2" creationId="{00000000-0000-0000-0000-000000000000}"/>
          </ac:spMkLst>
        </pc:spChg>
      </pc:sldChg>
      <pc:sldChg chg="ord">
        <pc:chgData name="Sinan Mersin" userId="a83cf8f9f746cb4f" providerId="LiveId" clId="{57D80673-E45D-4E68-A1DF-98BDE840A010}" dt="2024-10-02T14:32:58.760" v="78"/>
        <pc:sldMkLst>
          <pc:docMk/>
          <pc:sldMk cId="427059759" sldId="312"/>
        </pc:sldMkLst>
      </pc:sldChg>
      <pc:sldChg chg="addSp delSp modSp mod">
        <pc:chgData name="Sinan Mersin" userId="a83cf8f9f746cb4f" providerId="LiveId" clId="{57D80673-E45D-4E68-A1DF-98BDE840A010}" dt="2024-10-03T11:09:00.946" v="9502" actId="14100"/>
        <pc:sldMkLst>
          <pc:docMk/>
          <pc:sldMk cId="206810657" sldId="315"/>
        </pc:sldMkLst>
        <pc:picChg chg="add mod">
          <ac:chgData name="Sinan Mersin" userId="a83cf8f9f746cb4f" providerId="LiveId" clId="{57D80673-E45D-4E68-A1DF-98BDE840A010}" dt="2024-10-03T11:08:53.588" v="9499" actId="1076"/>
          <ac:picMkLst>
            <pc:docMk/>
            <pc:sldMk cId="206810657" sldId="315"/>
            <ac:picMk id="5" creationId="{EF2FB1CB-971E-6DAC-0F3A-8D0875BE6EE2}"/>
          </ac:picMkLst>
        </pc:picChg>
        <pc:picChg chg="del">
          <ac:chgData name="Sinan Mersin" userId="a83cf8f9f746cb4f" providerId="LiveId" clId="{57D80673-E45D-4E68-A1DF-98BDE840A010}" dt="2024-10-03T11:08:41.735" v="9490" actId="478"/>
          <ac:picMkLst>
            <pc:docMk/>
            <pc:sldMk cId="206810657" sldId="315"/>
            <ac:picMk id="5122" creationId="{16F9AB2B-EA3A-437D-BEEF-BD628D197169}"/>
          </ac:picMkLst>
        </pc:picChg>
        <pc:picChg chg="mod">
          <ac:chgData name="Sinan Mersin" userId="a83cf8f9f746cb4f" providerId="LiveId" clId="{57D80673-E45D-4E68-A1DF-98BDE840A010}" dt="2024-10-03T11:09:00.946" v="9502" actId="14100"/>
          <ac:picMkLst>
            <pc:docMk/>
            <pc:sldMk cId="206810657" sldId="315"/>
            <ac:picMk id="5124" creationId="{9C2C7724-6B87-4838-8773-3C6E4FC47D0C}"/>
          </ac:picMkLst>
        </pc:picChg>
      </pc:sldChg>
      <pc:sldChg chg="modSp mod ord">
        <pc:chgData name="Sinan Mersin" userId="a83cf8f9f746cb4f" providerId="LiveId" clId="{57D80673-E45D-4E68-A1DF-98BDE840A010}" dt="2024-10-03T11:11:00.631" v="9523" actId="20577"/>
        <pc:sldMkLst>
          <pc:docMk/>
          <pc:sldMk cId="262964220" sldId="317"/>
        </pc:sldMkLst>
        <pc:spChg chg="mod">
          <ac:chgData name="Sinan Mersin" userId="a83cf8f9f746cb4f" providerId="LiveId" clId="{57D80673-E45D-4E68-A1DF-98BDE840A010}" dt="2024-10-03T11:11:00.631" v="9523" actId="20577"/>
          <ac:spMkLst>
            <pc:docMk/>
            <pc:sldMk cId="262964220" sldId="317"/>
            <ac:spMk id="3" creationId="{1FA16A66-943F-4733-A440-E7E72350BBDE}"/>
          </ac:spMkLst>
        </pc:spChg>
      </pc:sldChg>
      <pc:sldChg chg="add del">
        <pc:chgData name="Sinan Mersin" userId="a83cf8f9f746cb4f" providerId="LiveId" clId="{57D80673-E45D-4E68-A1DF-98BDE840A010}" dt="2024-10-02T14:46:00.438" v="710" actId="47"/>
        <pc:sldMkLst>
          <pc:docMk/>
          <pc:sldMk cId="2611506884" sldId="319"/>
        </pc:sldMkLst>
      </pc:sldChg>
      <pc:sldChg chg="add del">
        <pc:chgData name="Sinan Mersin" userId="a83cf8f9f746cb4f" providerId="LiveId" clId="{57D80673-E45D-4E68-A1DF-98BDE840A010}" dt="2024-10-03T11:06:17.299" v="9447" actId="47"/>
        <pc:sldMkLst>
          <pc:docMk/>
          <pc:sldMk cId="732425331" sldId="324"/>
        </pc:sldMkLst>
      </pc:sldChg>
      <pc:sldChg chg="ord">
        <pc:chgData name="Sinan Mersin" userId="a83cf8f9f746cb4f" providerId="LiveId" clId="{57D80673-E45D-4E68-A1DF-98BDE840A010}" dt="2024-10-02T14:32:50.643" v="74"/>
        <pc:sldMkLst>
          <pc:docMk/>
          <pc:sldMk cId="1624734785" sldId="325"/>
        </pc:sldMkLst>
      </pc:sldChg>
      <pc:sldChg chg="modSp mod">
        <pc:chgData name="Sinan Mersin" userId="a83cf8f9f746cb4f" providerId="LiveId" clId="{57D80673-E45D-4E68-A1DF-98BDE840A010}" dt="2024-10-03T11:07:20.771" v="9478" actId="20577"/>
        <pc:sldMkLst>
          <pc:docMk/>
          <pc:sldMk cId="1846857297" sldId="346"/>
        </pc:sldMkLst>
        <pc:spChg chg="mod">
          <ac:chgData name="Sinan Mersin" userId="a83cf8f9f746cb4f" providerId="LiveId" clId="{57D80673-E45D-4E68-A1DF-98BDE840A010}" dt="2024-10-03T11:07:20.771" v="9478" actId="20577"/>
          <ac:spMkLst>
            <pc:docMk/>
            <pc:sldMk cId="1846857297" sldId="346"/>
            <ac:spMk id="3" creationId="{F58663C0-61CD-C728-CCE3-8CA3DE863A44}"/>
          </ac:spMkLst>
        </pc:spChg>
      </pc:sldChg>
      <pc:sldChg chg="del">
        <pc:chgData name="Sinan Mersin" userId="a83cf8f9f746cb4f" providerId="LiveId" clId="{57D80673-E45D-4E68-A1DF-98BDE840A010}" dt="2024-10-02T14:42:07.357" v="259" actId="47"/>
        <pc:sldMkLst>
          <pc:docMk/>
          <pc:sldMk cId="2385555624" sldId="347"/>
        </pc:sldMkLst>
      </pc:sldChg>
      <pc:sldChg chg="modSp mod">
        <pc:chgData name="Sinan Mersin" userId="a83cf8f9f746cb4f" providerId="LiveId" clId="{57D80673-E45D-4E68-A1DF-98BDE840A010}" dt="2024-10-03T11:12:05.348" v="9550" actId="20577"/>
        <pc:sldMkLst>
          <pc:docMk/>
          <pc:sldMk cId="4206967563" sldId="352"/>
        </pc:sldMkLst>
        <pc:spChg chg="mod">
          <ac:chgData name="Sinan Mersin" userId="a83cf8f9f746cb4f" providerId="LiveId" clId="{57D80673-E45D-4E68-A1DF-98BDE840A010}" dt="2024-10-03T11:12:05.348" v="9550" actId="20577"/>
          <ac:spMkLst>
            <pc:docMk/>
            <pc:sldMk cId="4206967563" sldId="352"/>
            <ac:spMk id="2" creationId="{56BE9DB2-1D23-7AE2-94D1-4E0FABFEEAFA}"/>
          </ac:spMkLst>
        </pc:spChg>
        <pc:spChg chg="mod">
          <ac:chgData name="Sinan Mersin" userId="a83cf8f9f746cb4f" providerId="LiveId" clId="{57D80673-E45D-4E68-A1DF-98BDE840A010}" dt="2024-10-03T05:29:09.307" v="2615" actId="5793"/>
          <ac:spMkLst>
            <pc:docMk/>
            <pc:sldMk cId="4206967563" sldId="352"/>
            <ac:spMk id="3" creationId="{1E0C23EE-0140-8BB9-72A5-54A613117241}"/>
          </ac:spMkLst>
        </pc:spChg>
      </pc:sldChg>
      <pc:sldChg chg="del">
        <pc:chgData name="Sinan Mersin" userId="a83cf8f9f746cb4f" providerId="LiveId" clId="{57D80673-E45D-4E68-A1DF-98BDE840A010}" dt="2024-10-03T07:43:44.771" v="8090" actId="47"/>
        <pc:sldMkLst>
          <pc:docMk/>
          <pc:sldMk cId="2851722646" sldId="355"/>
        </pc:sldMkLst>
      </pc:sldChg>
      <pc:sldChg chg="del">
        <pc:chgData name="Sinan Mersin" userId="a83cf8f9f746cb4f" providerId="LiveId" clId="{57D80673-E45D-4E68-A1DF-98BDE840A010}" dt="2024-10-03T11:11:32.951" v="9524" actId="47"/>
        <pc:sldMkLst>
          <pc:docMk/>
          <pc:sldMk cId="2494610457" sldId="357"/>
        </pc:sldMkLst>
      </pc:sldChg>
      <pc:sldChg chg="addSp delSp modSp mod">
        <pc:chgData name="Sinan Mersin" userId="a83cf8f9f746cb4f" providerId="LiveId" clId="{57D80673-E45D-4E68-A1DF-98BDE840A010}" dt="2024-10-02T14:42:18.949" v="290" actId="6549"/>
        <pc:sldMkLst>
          <pc:docMk/>
          <pc:sldMk cId="3138611517" sldId="359"/>
        </pc:sldMkLst>
        <pc:spChg chg="mod">
          <ac:chgData name="Sinan Mersin" userId="a83cf8f9f746cb4f" providerId="LiveId" clId="{57D80673-E45D-4E68-A1DF-98BDE840A010}" dt="2024-10-02T14:42:18.949" v="290" actId="6549"/>
          <ac:spMkLst>
            <pc:docMk/>
            <pc:sldMk cId="3138611517" sldId="359"/>
            <ac:spMk id="2" creationId="{A89FBB9A-641B-D5F2-BDD5-D3445FC75260}"/>
          </ac:spMkLst>
        </pc:spChg>
        <pc:spChg chg="add del mod">
          <ac:chgData name="Sinan Mersin" userId="a83cf8f9f746cb4f" providerId="LiveId" clId="{57D80673-E45D-4E68-A1DF-98BDE840A010}" dt="2024-10-02T14:36:11.076" v="114" actId="478"/>
          <ac:spMkLst>
            <pc:docMk/>
            <pc:sldMk cId="3138611517" sldId="359"/>
            <ac:spMk id="6" creationId="{EA098B28-6F62-F66E-469C-33111592F986}"/>
          </ac:spMkLst>
        </pc:spChg>
        <pc:graphicFrameChg chg="add del mod modGraphic">
          <ac:chgData name="Sinan Mersin" userId="a83cf8f9f746cb4f" providerId="LiveId" clId="{57D80673-E45D-4E68-A1DF-98BDE840A010}" dt="2024-10-02T14:42:00.840" v="258" actId="20577"/>
          <ac:graphicFrameMkLst>
            <pc:docMk/>
            <pc:sldMk cId="3138611517" sldId="359"/>
            <ac:graphicFrameMk id="5" creationId="{7C7A08A8-86A7-BF4F-18D8-012A8EA9F094}"/>
          </ac:graphicFrameMkLst>
        </pc:graphicFrameChg>
      </pc:sldChg>
      <pc:sldChg chg="addSp modSp new mod">
        <pc:chgData name="Sinan Mersin" userId="a83cf8f9f746cb4f" providerId="LiveId" clId="{57D80673-E45D-4E68-A1DF-98BDE840A010}" dt="2024-10-03T05:48:16.065" v="3576" actId="20577"/>
        <pc:sldMkLst>
          <pc:docMk/>
          <pc:sldMk cId="1319007176" sldId="360"/>
        </pc:sldMkLst>
        <pc:spChg chg="mod">
          <ac:chgData name="Sinan Mersin" userId="a83cf8f9f746cb4f" providerId="LiveId" clId="{57D80673-E45D-4E68-A1DF-98BDE840A010}" dt="2024-10-03T05:48:16.065" v="3576" actId="20577"/>
          <ac:spMkLst>
            <pc:docMk/>
            <pc:sldMk cId="1319007176" sldId="360"/>
            <ac:spMk id="2" creationId="{25CB9030-A670-E5CA-AA71-48755D42A272}"/>
          </ac:spMkLst>
        </pc:spChg>
        <pc:spChg chg="mod">
          <ac:chgData name="Sinan Mersin" userId="a83cf8f9f746cb4f" providerId="LiveId" clId="{57D80673-E45D-4E68-A1DF-98BDE840A010}" dt="2024-10-03T05:45:41.536" v="3553" actId="20577"/>
          <ac:spMkLst>
            <pc:docMk/>
            <pc:sldMk cId="1319007176" sldId="360"/>
            <ac:spMk id="3" creationId="{8B178586-E05E-9B26-87C2-8BD3D875FF5B}"/>
          </ac:spMkLst>
        </pc:spChg>
        <pc:spChg chg="add mod">
          <ac:chgData name="Sinan Mersin" userId="a83cf8f9f746cb4f" providerId="LiveId" clId="{57D80673-E45D-4E68-A1DF-98BDE840A010}" dt="2024-10-03T05:09:33.869" v="1491" actId="20577"/>
          <ac:spMkLst>
            <pc:docMk/>
            <pc:sldMk cId="1319007176" sldId="360"/>
            <ac:spMk id="4" creationId="{5519B9F6-EB64-323F-175C-6E872432168D}"/>
          </ac:spMkLst>
        </pc:spChg>
        <pc:picChg chg="add mod">
          <ac:chgData name="Sinan Mersin" userId="a83cf8f9f746cb4f" providerId="LiveId" clId="{57D80673-E45D-4E68-A1DF-98BDE840A010}" dt="2024-10-03T05:02:26.857" v="971" actId="1076"/>
          <ac:picMkLst>
            <pc:docMk/>
            <pc:sldMk cId="1319007176" sldId="360"/>
            <ac:picMk id="6" creationId="{A8763BC1-20A6-194B-CADF-D3ACA3AF70AA}"/>
          </ac:picMkLst>
        </pc:picChg>
      </pc:sldChg>
      <pc:sldChg chg="addSp modSp new mod">
        <pc:chgData name="Sinan Mersin" userId="a83cf8f9f746cb4f" providerId="LiveId" clId="{57D80673-E45D-4E68-A1DF-98BDE840A010}" dt="2024-10-03T05:33:11.432" v="2708" actId="20577"/>
        <pc:sldMkLst>
          <pc:docMk/>
          <pc:sldMk cId="59139667" sldId="361"/>
        </pc:sldMkLst>
        <pc:spChg chg="mod">
          <ac:chgData name="Sinan Mersin" userId="a83cf8f9f746cb4f" providerId="LiveId" clId="{57D80673-E45D-4E68-A1DF-98BDE840A010}" dt="2024-10-02T14:43:03.066" v="352" actId="20577"/>
          <ac:spMkLst>
            <pc:docMk/>
            <pc:sldMk cId="59139667" sldId="361"/>
            <ac:spMk id="2" creationId="{E66D774F-E5A3-0F10-E7E4-DD448A92F61E}"/>
          </ac:spMkLst>
        </pc:spChg>
        <pc:spChg chg="mod">
          <ac:chgData name="Sinan Mersin" userId="a83cf8f9f746cb4f" providerId="LiveId" clId="{57D80673-E45D-4E68-A1DF-98BDE840A010}" dt="2024-10-03T05:33:11.432" v="2708" actId="20577"/>
          <ac:spMkLst>
            <pc:docMk/>
            <pc:sldMk cId="59139667" sldId="361"/>
            <ac:spMk id="3" creationId="{35742820-BB3D-4BA9-E20A-6EEE3FDB388D}"/>
          </ac:spMkLst>
        </pc:spChg>
        <pc:spChg chg="add mod">
          <ac:chgData name="Sinan Mersin" userId="a83cf8f9f746cb4f" providerId="LiveId" clId="{57D80673-E45D-4E68-A1DF-98BDE840A010}" dt="2024-10-03T04:57:49.322" v="912"/>
          <ac:spMkLst>
            <pc:docMk/>
            <pc:sldMk cId="59139667" sldId="361"/>
            <ac:spMk id="4" creationId="{B7FBDCEB-7CF9-9093-6EF4-8AF93F2A7C7C}"/>
          </ac:spMkLst>
        </pc:spChg>
        <pc:picChg chg="add mod">
          <ac:chgData name="Sinan Mersin" userId="a83cf8f9f746cb4f" providerId="LiveId" clId="{57D80673-E45D-4E68-A1DF-98BDE840A010}" dt="2024-10-03T04:54:50.629" v="886" actId="1076"/>
          <ac:picMkLst>
            <pc:docMk/>
            <pc:sldMk cId="59139667" sldId="361"/>
            <ac:picMk id="6" creationId="{50C6C7AC-CA0D-EEB8-8B93-F0F80CD6E891}"/>
          </ac:picMkLst>
        </pc:picChg>
      </pc:sldChg>
      <pc:sldChg chg="addSp delSp modSp new mod">
        <pc:chgData name="Sinan Mersin" userId="a83cf8f9f746cb4f" providerId="LiveId" clId="{57D80673-E45D-4E68-A1DF-98BDE840A010}" dt="2024-10-03T05:50:42.266" v="3624" actId="20577"/>
        <pc:sldMkLst>
          <pc:docMk/>
          <pc:sldMk cId="3976665981" sldId="362"/>
        </pc:sldMkLst>
        <pc:spChg chg="mod">
          <ac:chgData name="Sinan Mersin" userId="a83cf8f9f746cb4f" providerId="LiveId" clId="{57D80673-E45D-4E68-A1DF-98BDE840A010}" dt="2024-10-03T05:18:10.998" v="2179" actId="20577"/>
          <ac:spMkLst>
            <pc:docMk/>
            <pc:sldMk cId="3976665981" sldId="362"/>
            <ac:spMk id="2" creationId="{10075CE6-FCB5-DAD0-BAB1-53D242463174}"/>
          </ac:spMkLst>
        </pc:spChg>
        <pc:spChg chg="mod">
          <ac:chgData name="Sinan Mersin" userId="a83cf8f9f746cb4f" providerId="LiveId" clId="{57D80673-E45D-4E68-A1DF-98BDE840A010}" dt="2024-10-03T05:48:31.117" v="3616" actId="20577"/>
          <ac:spMkLst>
            <pc:docMk/>
            <pc:sldMk cId="3976665981" sldId="362"/>
            <ac:spMk id="3" creationId="{6DFF167F-C666-6A0F-399B-5C83A7DAE7B7}"/>
          </ac:spMkLst>
        </pc:spChg>
        <pc:spChg chg="add del mod">
          <ac:chgData name="Sinan Mersin" userId="a83cf8f9f746cb4f" providerId="LiveId" clId="{57D80673-E45D-4E68-A1DF-98BDE840A010}" dt="2024-10-03T04:57:08.552" v="910" actId="478"/>
          <ac:spMkLst>
            <pc:docMk/>
            <pc:sldMk cId="3976665981" sldId="362"/>
            <ac:spMk id="4" creationId="{7C4838DD-1278-8916-D09A-96F9E98C3FB5}"/>
          </ac:spMkLst>
        </pc:spChg>
        <pc:spChg chg="add mod">
          <ac:chgData name="Sinan Mersin" userId="a83cf8f9f746cb4f" providerId="LiveId" clId="{57D80673-E45D-4E68-A1DF-98BDE840A010}" dt="2024-10-03T05:50:42.266" v="3624" actId="20577"/>
          <ac:spMkLst>
            <pc:docMk/>
            <pc:sldMk cId="3976665981" sldId="362"/>
            <ac:spMk id="11" creationId="{A64484B6-8C1A-44D4-BF55-9619D15A0F3A}"/>
          </ac:spMkLst>
        </pc:spChg>
        <pc:picChg chg="add del mod">
          <ac:chgData name="Sinan Mersin" userId="a83cf8f9f746cb4f" providerId="LiveId" clId="{57D80673-E45D-4E68-A1DF-98BDE840A010}" dt="2024-10-03T04:56:07.222" v="898" actId="478"/>
          <ac:picMkLst>
            <pc:docMk/>
            <pc:sldMk cId="3976665981" sldId="362"/>
            <ac:picMk id="6" creationId="{23A9B183-4BDB-B0D2-3643-6690BB3642EE}"/>
          </ac:picMkLst>
        </pc:picChg>
        <pc:picChg chg="add mod">
          <ac:chgData name="Sinan Mersin" userId="a83cf8f9f746cb4f" providerId="LiveId" clId="{57D80673-E45D-4E68-A1DF-98BDE840A010}" dt="2024-10-03T04:56:50.028" v="907" actId="14100"/>
          <ac:picMkLst>
            <pc:docMk/>
            <pc:sldMk cId="3976665981" sldId="362"/>
            <ac:picMk id="8" creationId="{DD9F8A41-6268-848B-46A2-4E2C7593FD9F}"/>
          </ac:picMkLst>
        </pc:picChg>
        <pc:picChg chg="add mod">
          <ac:chgData name="Sinan Mersin" userId="a83cf8f9f746cb4f" providerId="LiveId" clId="{57D80673-E45D-4E68-A1DF-98BDE840A010}" dt="2024-10-03T04:56:51.745" v="908" actId="1076"/>
          <ac:picMkLst>
            <pc:docMk/>
            <pc:sldMk cId="3976665981" sldId="362"/>
            <ac:picMk id="10" creationId="{E5E18228-7690-B09F-C4B3-06DEE6079BEE}"/>
          </ac:picMkLst>
        </pc:picChg>
      </pc:sldChg>
      <pc:sldChg chg="addSp delSp modSp new mod">
        <pc:chgData name="Sinan Mersin" userId="a83cf8f9f746cb4f" providerId="LiveId" clId="{57D80673-E45D-4E68-A1DF-98BDE840A010}" dt="2024-10-03T06:01:21.432" v="4153" actId="20577"/>
        <pc:sldMkLst>
          <pc:docMk/>
          <pc:sldMk cId="2245635874" sldId="363"/>
        </pc:sldMkLst>
        <pc:spChg chg="mod">
          <ac:chgData name="Sinan Mersin" userId="a83cf8f9f746cb4f" providerId="LiveId" clId="{57D80673-E45D-4E68-A1DF-98BDE840A010}" dt="2024-10-03T05:52:12.079" v="3627" actId="20577"/>
          <ac:spMkLst>
            <pc:docMk/>
            <pc:sldMk cId="2245635874" sldId="363"/>
            <ac:spMk id="2" creationId="{8C57A2DF-6E90-88B5-2540-C6F23716C5A7}"/>
          </ac:spMkLst>
        </pc:spChg>
        <pc:spChg chg="del">
          <ac:chgData name="Sinan Mersin" userId="a83cf8f9f746cb4f" providerId="LiveId" clId="{57D80673-E45D-4E68-A1DF-98BDE840A010}" dt="2024-10-03T05:53:57.874" v="3633" actId="22"/>
          <ac:spMkLst>
            <pc:docMk/>
            <pc:sldMk cId="2245635874" sldId="363"/>
            <ac:spMk id="3" creationId="{F244E8D3-7311-F86D-E75C-85DCA4CC8DF9}"/>
          </ac:spMkLst>
        </pc:spChg>
        <pc:spChg chg="add mod">
          <ac:chgData name="Sinan Mersin" userId="a83cf8f9f746cb4f" providerId="LiveId" clId="{57D80673-E45D-4E68-A1DF-98BDE840A010}" dt="2024-10-03T05:52:54.392" v="3632" actId="14100"/>
          <ac:spMkLst>
            <pc:docMk/>
            <pc:sldMk cId="2245635874" sldId="363"/>
            <ac:spMk id="4" creationId="{87CF6C27-D404-5DFF-61B8-65E53780AB44}"/>
          </ac:spMkLst>
        </pc:spChg>
        <pc:spChg chg="add mod">
          <ac:chgData name="Sinan Mersin" userId="a83cf8f9f746cb4f" providerId="LiveId" clId="{57D80673-E45D-4E68-A1DF-98BDE840A010}" dt="2024-10-03T06:01:21.432" v="4153" actId="20577"/>
          <ac:spMkLst>
            <pc:docMk/>
            <pc:sldMk cId="2245635874" sldId="363"/>
            <ac:spMk id="8" creationId="{4CBF2A36-5748-0BEC-10DB-10FE281EAC49}"/>
          </ac:spMkLst>
        </pc:spChg>
        <pc:picChg chg="add del mod ord">
          <ac:chgData name="Sinan Mersin" userId="a83cf8f9f746cb4f" providerId="LiveId" clId="{57D80673-E45D-4E68-A1DF-98BDE840A010}" dt="2024-10-03T05:54:05.350" v="3636" actId="478"/>
          <ac:picMkLst>
            <pc:docMk/>
            <pc:sldMk cId="2245635874" sldId="363"/>
            <ac:picMk id="6" creationId="{3FCB58DE-CADC-100F-BAB9-AE4F813D9134}"/>
          </ac:picMkLst>
        </pc:picChg>
      </pc:sldChg>
      <pc:sldChg chg="addSp modSp new del mod">
        <pc:chgData name="Sinan Mersin" userId="a83cf8f9f746cb4f" providerId="LiveId" clId="{57D80673-E45D-4E68-A1DF-98BDE840A010}" dt="2024-10-03T06:04:56.097" v="4154" actId="47"/>
        <pc:sldMkLst>
          <pc:docMk/>
          <pc:sldMk cId="1456746282" sldId="364"/>
        </pc:sldMkLst>
        <pc:spChg chg="mod">
          <ac:chgData name="Sinan Mersin" userId="a83cf8f9f746cb4f" providerId="LiveId" clId="{57D80673-E45D-4E68-A1DF-98BDE840A010}" dt="2024-10-02T14:44:01.978" v="481" actId="20577"/>
          <ac:spMkLst>
            <pc:docMk/>
            <pc:sldMk cId="1456746282" sldId="364"/>
            <ac:spMk id="2" creationId="{207307E0-C777-07AD-A2C8-E33647BB3BC4}"/>
          </ac:spMkLst>
        </pc:spChg>
        <pc:spChg chg="add mod">
          <ac:chgData name="Sinan Mersin" userId="a83cf8f9f746cb4f" providerId="LiveId" clId="{57D80673-E45D-4E68-A1DF-98BDE840A010}" dt="2024-10-02T14:52:58.010" v="821"/>
          <ac:spMkLst>
            <pc:docMk/>
            <pc:sldMk cId="1456746282" sldId="364"/>
            <ac:spMk id="4" creationId="{6A497505-5D38-A883-FA3D-7145FCA52D1F}"/>
          </ac:spMkLst>
        </pc:spChg>
      </pc:sldChg>
      <pc:sldChg chg="addSp delSp modSp new mod">
        <pc:chgData name="Sinan Mersin" userId="a83cf8f9f746cb4f" providerId="LiveId" clId="{57D80673-E45D-4E68-A1DF-98BDE840A010}" dt="2024-10-03T06:33:18.375" v="5098" actId="1076"/>
        <pc:sldMkLst>
          <pc:docMk/>
          <pc:sldMk cId="2299855480" sldId="365"/>
        </pc:sldMkLst>
        <pc:spChg chg="mod">
          <ac:chgData name="Sinan Mersin" userId="a83cf8f9f746cb4f" providerId="LiveId" clId="{57D80673-E45D-4E68-A1DF-98BDE840A010}" dt="2024-10-02T14:44:25.532" v="553" actId="20577"/>
          <ac:spMkLst>
            <pc:docMk/>
            <pc:sldMk cId="2299855480" sldId="365"/>
            <ac:spMk id="2" creationId="{C29A5368-15FA-6B01-AA38-759C9A11AB85}"/>
          </ac:spMkLst>
        </pc:spChg>
        <pc:spChg chg="mod">
          <ac:chgData name="Sinan Mersin" userId="a83cf8f9f746cb4f" providerId="LiveId" clId="{57D80673-E45D-4E68-A1DF-98BDE840A010}" dt="2024-10-03T06:33:10.770" v="5094" actId="1076"/>
          <ac:spMkLst>
            <pc:docMk/>
            <pc:sldMk cId="2299855480" sldId="365"/>
            <ac:spMk id="3" creationId="{6737ADAE-C419-543D-B8DD-71DB5CC7B361}"/>
          </ac:spMkLst>
        </pc:spChg>
        <pc:spChg chg="add mod">
          <ac:chgData name="Sinan Mersin" userId="a83cf8f9f746cb4f" providerId="LiveId" clId="{57D80673-E45D-4E68-A1DF-98BDE840A010}" dt="2024-10-03T06:21:18.192" v="4566"/>
          <ac:spMkLst>
            <pc:docMk/>
            <pc:sldMk cId="2299855480" sldId="365"/>
            <ac:spMk id="4" creationId="{5F57057D-38B4-E7AD-9C8C-ECB61265FF58}"/>
          </ac:spMkLst>
        </pc:spChg>
        <pc:picChg chg="add del mod">
          <ac:chgData name="Sinan Mersin" userId="a83cf8f9f746cb4f" providerId="LiveId" clId="{57D80673-E45D-4E68-A1DF-98BDE840A010}" dt="2024-10-03T06:31:51.521" v="5082" actId="478"/>
          <ac:picMkLst>
            <pc:docMk/>
            <pc:sldMk cId="2299855480" sldId="365"/>
            <ac:picMk id="6" creationId="{900FC453-6668-249F-D4AD-DFF6E9CE999F}"/>
          </ac:picMkLst>
        </pc:picChg>
        <pc:picChg chg="add mod">
          <ac:chgData name="Sinan Mersin" userId="a83cf8f9f746cb4f" providerId="LiveId" clId="{57D80673-E45D-4E68-A1DF-98BDE840A010}" dt="2024-10-03T06:33:18.375" v="5098" actId="1076"/>
          <ac:picMkLst>
            <pc:docMk/>
            <pc:sldMk cId="2299855480" sldId="365"/>
            <ac:picMk id="8" creationId="{07DCD6F7-815A-5F4F-1E5B-4C5C2B0749EC}"/>
          </ac:picMkLst>
        </pc:picChg>
      </pc:sldChg>
      <pc:sldChg chg="addSp modSp new mod">
        <pc:chgData name="Sinan Mersin" userId="a83cf8f9f746cb4f" providerId="LiveId" clId="{57D80673-E45D-4E68-A1DF-98BDE840A010}" dt="2024-10-03T07:17:11.350" v="6803" actId="20577"/>
        <pc:sldMkLst>
          <pc:docMk/>
          <pc:sldMk cId="4079688151" sldId="366"/>
        </pc:sldMkLst>
        <pc:spChg chg="mod">
          <ac:chgData name="Sinan Mersin" userId="a83cf8f9f746cb4f" providerId="LiveId" clId="{57D80673-E45D-4E68-A1DF-98BDE840A010}" dt="2024-10-03T06:39:04.370" v="5112" actId="14100"/>
          <ac:spMkLst>
            <pc:docMk/>
            <pc:sldMk cId="4079688151" sldId="366"/>
            <ac:spMk id="2" creationId="{0239ECD1-AC1D-3718-3E81-4A1D82037196}"/>
          </ac:spMkLst>
        </pc:spChg>
        <pc:spChg chg="mod">
          <ac:chgData name="Sinan Mersin" userId="a83cf8f9f746cb4f" providerId="LiveId" clId="{57D80673-E45D-4E68-A1DF-98BDE840A010}" dt="2024-10-03T07:17:11.350" v="6803" actId="20577"/>
          <ac:spMkLst>
            <pc:docMk/>
            <pc:sldMk cId="4079688151" sldId="366"/>
            <ac:spMk id="3" creationId="{D8BD9D9F-2018-514E-B748-B095034A3AE1}"/>
          </ac:spMkLst>
        </pc:spChg>
        <pc:spChg chg="add mod">
          <ac:chgData name="Sinan Mersin" userId="a83cf8f9f746cb4f" providerId="LiveId" clId="{57D80673-E45D-4E68-A1DF-98BDE840A010}" dt="2024-10-03T06:35:01.065" v="5107" actId="20577"/>
          <ac:spMkLst>
            <pc:docMk/>
            <pc:sldMk cId="4079688151" sldId="366"/>
            <ac:spMk id="4" creationId="{CF36305A-E03E-27BE-ECA3-CB74E89378EE}"/>
          </ac:spMkLst>
        </pc:spChg>
        <pc:picChg chg="add mod">
          <ac:chgData name="Sinan Mersin" userId="a83cf8f9f746cb4f" providerId="LiveId" clId="{57D80673-E45D-4E68-A1DF-98BDE840A010}" dt="2024-10-03T06:40:46.367" v="5121" actId="1076"/>
          <ac:picMkLst>
            <pc:docMk/>
            <pc:sldMk cId="4079688151" sldId="366"/>
            <ac:picMk id="6" creationId="{9D07509B-0E9D-3310-805D-C84A382DEA08}"/>
          </ac:picMkLst>
        </pc:picChg>
      </pc:sldChg>
      <pc:sldChg chg="addSp modSp new mod">
        <pc:chgData name="Sinan Mersin" userId="a83cf8f9f746cb4f" providerId="LiveId" clId="{57D80673-E45D-4E68-A1DF-98BDE840A010}" dt="2024-10-03T11:12:37.555" v="9553" actId="114"/>
        <pc:sldMkLst>
          <pc:docMk/>
          <pc:sldMk cId="3206807875" sldId="367"/>
        </pc:sldMkLst>
        <pc:spChg chg="mod">
          <ac:chgData name="Sinan Mersin" userId="a83cf8f9f746cb4f" providerId="LiveId" clId="{57D80673-E45D-4E68-A1DF-98BDE840A010}" dt="2024-10-03T11:12:37.555" v="9553" actId="114"/>
          <ac:spMkLst>
            <pc:docMk/>
            <pc:sldMk cId="3206807875" sldId="367"/>
            <ac:spMk id="2" creationId="{5CCE1609-81D5-697B-B5A4-DA72E324E666}"/>
          </ac:spMkLst>
        </pc:spChg>
        <pc:spChg chg="mod">
          <ac:chgData name="Sinan Mersin" userId="a83cf8f9f746cb4f" providerId="LiveId" clId="{57D80673-E45D-4E68-A1DF-98BDE840A010}" dt="2024-10-03T07:16:17.033" v="6797" actId="20577"/>
          <ac:spMkLst>
            <pc:docMk/>
            <pc:sldMk cId="3206807875" sldId="367"/>
            <ac:spMk id="3" creationId="{03072D6C-BBFD-A073-7A0D-4A46AE4C3EB7}"/>
          </ac:spMkLst>
        </pc:spChg>
        <pc:spChg chg="add mod">
          <ac:chgData name="Sinan Mersin" userId="a83cf8f9f746cb4f" providerId="LiveId" clId="{57D80673-E45D-4E68-A1DF-98BDE840A010}" dt="2024-10-03T07:03:51.481" v="6291"/>
          <ac:spMkLst>
            <pc:docMk/>
            <pc:sldMk cId="3206807875" sldId="367"/>
            <ac:spMk id="4" creationId="{7F1FE4B4-EADD-90C0-5158-88D6B4B2DBF6}"/>
          </ac:spMkLst>
        </pc:spChg>
        <pc:picChg chg="add mod">
          <ac:chgData name="Sinan Mersin" userId="a83cf8f9f746cb4f" providerId="LiveId" clId="{57D80673-E45D-4E68-A1DF-98BDE840A010}" dt="2024-10-03T07:16:40.034" v="6800" actId="1076"/>
          <ac:picMkLst>
            <pc:docMk/>
            <pc:sldMk cId="3206807875" sldId="367"/>
            <ac:picMk id="6" creationId="{51760AD8-E4C6-6C00-338A-2C01CE3603D4}"/>
          </ac:picMkLst>
        </pc:picChg>
      </pc:sldChg>
      <pc:sldChg chg="addSp modSp new mod ord">
        <pc:chgData name="Sinan Mersin" userId="a83cf8f9f746cb4f" providerId="LiveId" clId="{57D80673-E45D-4E68-A1DF-98BDE840A010}" dt="2024-10-03T07:41:37.306" v="8086" actId="20577"/>
        <pc:sldMkLst>
          <pc:docMk/>
          <pc:sldMk cId="1494897935" sldId="368"/>
        </pc:sldMkLst>
        <pc:spChg chg="mod">
          <ac:chgData name="Sinan Mersin" userId="a83cf8f9f746cb4f" providerId="LiveId" clId="{57D80673-E45D-4E68-A1DF-98BDE840A010}" dt="2024-10-02T14:45:06.883" v="682" actId="20577"/>
          <ac:spMkLst>
            <pc:docMk/>
            <pc:sldMk cId="1494897935" sldId="368"/>
            <ac:spMk id="2" creationId="{558CFBFF-55FF-4F60-13A1-C75FCFF13C85}"/>
          </ac:spMkLst>
        </pc:spChg>
        <pc:spChg chg="mod">
          <ac:chgData name="Sinan Mersin" userId="a83cf8f9f746cb4f" providerId="LiveId" clId="{57D80673-E45D-4E68-A1DF-98BDE840A010}" dt="2024-10-03T07:41:37.306" v="8086" actId="20577"/>
          <ac:spMkLst>
            <pc:docMk/>
            <pc:sldMk cId="1494897935" sldId="368"/>
            <ac:spMk id="3" creationId="{26781F9E-1691-79EC-7181-F054C140B0B5}"/>
          </ac:spMkLst>
        </pc:spChg>
        <pc:spChg chg="add mod">
          <ac:chgData name="Sinan Mersin" userId="a83cf8f9f746cb4f" providerId="LiveId" clId="{57D80673-E45D-4E68-A1DF-98BDE840A010}" dt="2024-10-03T07:37:23.268" v="7762" actId="20577"/>
          <ac:spMkLst>
            <pc:docMk/>
            <pc:sldMk cId="1494897935" sldId="368"/>
            <ac:spMk id="4" creationId="{7B6D8A36-B321-C133-6748-9B36F1080434}"/>
          </ac:spMkLst>
        </pc:spChg>
        <pc:picChg chg="add mod">
          <ac:chgData name="Sinan Mersin" userId="a83cf8f9f746cb4f" providerId="LiveId" clId="{57D80673-E45D-4E68-A1DF-98BDE840A010}" dt="2024-10-03T07:37:09.282" v="7758" actId="14100"/>
          <ac:picMkLst>
            <pc:docMk/>
            <pc:sldMk cId="1494897935" sldId="368"/>
            <ac:picMk id="6" creationId="{5B10A3FF-3F9D-8E2F-3D38-F616074FDD4A}"/>
          </ac:picMkLst>
        </pc:picChg>
      </pc:sldChg>
      <pc:sldChg chg="addSp modSp new mod ord">
        <pc:chgData name="Sinan Mersin" userId="a83cf8f9f746cb4f" providerId="LiveId" clId="{57D80673-E45D-4E68-A1DF-98BDE840A010}" dt="2024-10-03T10:56:18.421" v="8423" actId="20577"/>
        <pc:sldMkLst>
          <pc:docMk/>
          <pc:sldMk cId="1395325382" sldId="369"/>
        </pc:sldMkLst>
        <pc:spChg chg="mod">
          <ac:chgData name="Sinan Mersin" userId="a83cf8f9f746cb4f" providerId="LiveId" clId="{57D80673-E45D-4E68-A1DF-98BDE840A010}" dt="2024-10-02T14:45:15.349" v="707" actId="20577"/>
          <ac:spMkLst>
            <pc:docMk/>
            <pc:sldMk cId="1395325382" sldId="369"/>
            <ac:spMk id="2" creationId="{AF454757-48E1-0536-75A5-68038A6772B9}"/>
          </ac:spMkLst>
        </pc:spChg>
        <pc:spChg chg="mod">
          <ac:chgData name="Sinan Mersin" userId="a83cf8f9f746cb4f" providerId="LiveId" clId="{57D80673-E45D-4E68-A1DF-98BDE840A010}" dt="2024-10-03T10:56:18.421" v="8423" actId="20577"/>
          <ac:spMkLst>
            <pc:docMk/>
            <pc:sldMk cId="1395325382" sldId="369"/>
            <ac:spMk id="3" creationId="{E6B1A2C0-A113-4552-CE1B-D5164B214F6C}"/>
          </ac:spMkLst>
        </pc:spChg>
        <pc:spChg chg="add mod">
          <ac:chgData name="Sinan Mersin" userId="a83cf8f9f746cb4f" providerId="LiveId" clId="{57D80673-E45D-4E68-A1DF-98BDE840A010}" dt="2024-10-03T10:47:00.400" v="8111" actId="20577"/>
          <ac:spMkLst>
            <pc:docMk/>
            <pc:sldMk cId="1395325382" sldId="369"/>
            <ac:spMk id="4" creationId="{D046617B-B9F1-86DD-5F4A-3C10CDD896E0}"/>
          </ac:spMkLst>
        </pc:spChg>
        <pc:picChg chg="add mod">
          <ac:chgData name="Sinan Mersin" userId="a83cf8f9f746cb4f" providerId="LiveId" clId="{57D80673-E45D-4E68-A1DF-98BDE840A010}" dt="2024-10-03T07:30:52.290" v="7305" actId="14100"/>
          <ac:picMkLst>
            <pc:docMk/>
            <pc:sldMk cId="1395325382" sldId="369"/>
            <ac:picMk id="6" creationId="{2EE6E066-9A34-C1CD-BA7D-B6EA7EDB1FF6}"/>
          </ac:picMkLst>
        </pc:picChg>
      </pc:sldChg>
      <pc:sldChg chg="modSp new del mod">
        <pc:chgData name="Sinan Mersin" userId="a83cf8f9f746cb4f" providerId="LiveId" clId="{57D80673-E45D-4E68-A1DF-98BDE840A010}" dt="2024-10-02T14:46:28.055" v="731" actId="680"/>
        <pc:sldMkLst>
          <pc:docMk/>
          <pc:sldMk cId="339471432" sldId="370"/>
        </pc:sldMkLst>
        <pc:spChg chg="mod">
          <ac:chgData name="Sinan Mersin" userId="a83cf8f9f746cb4f" providerId="LiveId" clId="{57D80673-E45D-4E68-A1DF-98BDE840A010}" dt="2024-10-02T14:46:27.190" v="730" actId="20577"/>
          <ac:spMkLst>
            <pc:docMk/>
            <pc:sldMk cId="339471432" sldId="370"/>
            <ac:spMk id="2" creationId="{34404BA9-C939-B08A-7BFF-C0C67F5E0C16}"/>
          </ac:spMkLst>
        </pc:spChg>
      </pc:sldChg>
      <pc:sldChg chg="addSp modSp new mod ord">
        <pc:chgData name="Sinan Mersin" userId="a83cf8f9f746cb4f" providerId="LiveId" clId="{57D80673-E45D-4E68-A1DF-98BDE840A010}" dt="2024-10-02T14:52:37.988" v="815"/>
        <pc:sldMkLst>
          <pc:docMk/>
          <pc:sldMk cId="1140999366" sldId="370"/>
        </pc:sldMkLst>
        <pc:spChg chg="mod">
          <ac:chgData name="Sinan Mersin" userId="a83cf8f9f746cb4f" providerId="LiveId" clId="{57D80673-E45D-4E68-A1DF-98BDE840A010}" dt="2024-10-02T14:46:54.505" v="770" actId="20577"/>
          <ac:spMkLst>
            <pc:docMk/>
            <pc:sldMk cId="1140999366" sldId="370"/>
            <ac:spMk id="2" creationId="{63D08667-F302-5CA8-8CEC-2FD59372CABA}"/>
          </ac:spMkLst>
        </pc:spChg>
        <pc:spChg chg="add mod">
          <ac:chgData name="Sinan Mersin" userId="a83cf8f9f746cb4f" providerId="LiveId" clId="{57D80673-E45D-4E68-A1DF-98BDE840A010}" dt="2024-10-02T14:52:37.988" v="815"/>
          <ac:spMkLst>
            <pc:docMk/>
            <pc:sldMk cId="1140999366" sldId="370"/>
            <ac:spMk id="4" creationId="{86755EF3-94B6-ED92-3E19-636D8609EBB8}"/>
          </ac:spMkLst>
        </pc:spChg>
      </pc:sldChg>
      <pc:sldChg chg="addSp modSp add mod">
        <pc:chgData name="Sinan Mersin" userId="a83cf8f9f746cb4f" providerId="LiveId" clId="{57D80673-E45D-4E68-A1DF-98BDE840A010}" dt="2024-10-03T05:47:52.623" v="3559" actId="14734"/>
        <pc:sldMkLst>
          <pc:docMk/>
          <pc:sldMk cId="2751795782" sldId="371"/>
        </pc:sldMkLst>
        <pc:spChg chg="mod">
          <ac:chgData name="Sinan Mersin" userId="a83cf8f9f746cb4f" providerId="LiveId" clId="{57D80673-E45D-4E68-A1DF-98BDE840A010}" dt="2024-10-02T14:47:23.725" v="809" actId="14100"/>
          <ac:spMkLst>
            <pc:docMk/>
            <pc:sldMk cId="2751795782" sldId="371"/>
            <ac:spMk id="2" creationId="{63D08667-F302-5CA8-8CEC-2FD59372CABA}"/>
          </ac:spMkLst>
        </pc:spChg>
        <pc:spChg chg="add mod">
          <ac:chgData name="Sinan Mersin" userId="a83cf8f9f746cb4f" providerId="LiveId" clId="{57D80673-E45D-4E68-A1DF-98BDE840A010}" dt="2024-10-02T14:52:47.543" v="816"/>
          <ac:spMkLst>
            <pc:docMk/>
            <pc:sldMk cId="2751795782" sldId="371"/>
            <ac:spMk id="4" creationId="{C3C0E8BE-E074-713E-991D-BE9CB1495AE6}"/>
          </ac:spMkLst>
        </pc:spChg>
        <pc:graphicFrameChg chg="modGraphic">
          <ac:chgData name="Sinan Mersin" userId="a83cf8f9f746cb4f" providerId="LiveId" clId="{57D80673-E45D-4E68-A1DF-98BDE840A010}" dt="2024-10-03T05:47:52.623" v="3559" actId="14734"/>
          <ac:graphicFrameMkLst>
            <pc:docMk/>
            <pc:sldMk cId="2751795782" sldId="371"/>
            <ac:graphicFrameMk id="5" creationId="{CD7C3277-5A63-2B92-B5EE-E152DDB7DB75}"/>
          </ac:graphicFrameMkLst>
        </pc:graphicFrameChg>
      </pc:sldChg>
      <pc:sldChg chg="modSp add del mod">
        <pc:chgData name="Sinan Mersin" userId="a83cf8f9f746cb4f" providerId="LiveId" clId="{57D80673-E45D-4E68-A1DF-98BDE840A010}" dt="2024-10-03T04:58:29.989" v="920" actId="47"/>
        <pc:sldMkLst>
          <pc:docMk/>
          <pc:sldMk cId="3958323410" sldId="372"/>
        </pc:sldMkLst>
        <pc:spChg chg="mod">
          <ac:chgData name="Sinan Mersin" userId="a83cf8f9f746cb4f" providerId="LiveId" clId="{57D80673-E45D-4E68-A1DF-98BDE840A010}" dt="2024-10-02T14:55:54.089" v="856" actId="20577"/>
          <ac:spMkLst>
            <pc:docMk/>
            <pc:sldMk cId="3958323410" sldId="372"/>
            <ac:spMk id="2" creationId="{558CFBFF-55FF-4F60-13A1-C75FCFF13C85}"/>
          </ac:spMkLst>
        </pc:spChg>
      </pc:sldChg>
      <pc:sldChg chg="modSp mod">
        <pc:chgData name="Sinan Mersin" userId="a83cf8f9f746cb4f" providerId="LiveId" clId="{57D80673-E45D-4E68-A1DF-98BDE840A010}" dt="2024-10-03T06:17:59.797" v="4561" actId="113"/>
        <pc:sldMkLst>
          <pc:docMk/>
          <pc:sldMk cId="3158027186" sldId="373"/>
        </pc:sldMkLst>
        <pc:spChg chg="mod">
          <ac:chgData name="Sinan Mersin" userId="a83cf8f9f746cb4f" providerId="LiveId" clId="{57D80673-E45D-4E68-A1DF-98BDE840A010}" dt="2024-10-03T06:17:59.797" v="4561" actId="113"/>
          <ac:spMkLst>
            <pc:docMk/>
            <pc:sldMk cId="3158027186" sldId="373"/>
            <ac:spMk id="3" creationId="{7869F54C-A38C-8FED-5AD7-AC8B75ECA912}"/>
          </ac:spMkLst>
        </pc:spChg>
      </pc:sldChg>
      <pc:sldChg chg="modSp mod">
        <pc:chgData name="Sinan Mersin" userId="a83cf8f9f746cb4f" providerId="LiveId" clId="{57D80673-E45D-4E68-A1DF-98BDE840A010}" dt="2024-10-03T06:18:05.988" v="4562" actId="113"/>
        <pc:sldMkLst>
          <pc:docMk/>
          <pc:sldMk cId="1707480497" sldId="374"/>
        </pc:sldMkLst>
        <pc:spChg chg="mod">
          <ac:chgData name="Sinan Mersin" userId="a83cf8f9f746cb4f" providerId="LiveId" clId="{57D80673-E45D-4E68-A1DF-98BDE840A010}" dt="2024-10-03T06:18:05.988" v="4562" actId="113"/>
          <ac:spMkLst>
            <pc:docMk/>
            <pc:sldMk cId="1707480497" sldId="374"/>
            <ac:spMk id="3" creationId="{7869F54C-A38C-8FED-5AD7-AC8B75ECA912}"/>
          </ac:spMkLst>
        </pc:spChg>
      </pc:sldChg>
      <pc:sldChg chg="modSp add mod">
        <pc:chgData name="Sinan Mersin" userId="a83cf8f9f746cb4f" providerId="LiveId" clId="{57D80673-E45D-4E68-A1DF-98BDE840A010}" dt="2024-10-03T06:18:11.861" v="4563" actId="113"/>
        <pc:sldMkLst>
          <pc:docMk/>
          <pc:sldMk cId="3986130752" sldId="375"/>
        </pc:sldMkLst>
        <pc:spChg chg="mod">
          <ac:chgData name="Sinan Mersin" userId="a83cf8f9f746cb4f" providerId="LiveId" clId="{57D80673-E45D-4E68-A1DF-98BDE840A010}" dt="2024-10-03T06:18:11.861" v="4563" actId="113"/>
          <ac:spMkLst>
            <pc:docMk/>
            <pc:sldMk cId="3986130752" sldId="375"/>
            <ac:spMk id="3" creationId="{7869F54C-A38C-8FED-5AD7-AC8B75ECA912}"/>
          </ac:spMkLst>
        </pc:spChg>
      </pc:sldChg>
      <pc:sldChg chg="addSp delSp modSp new mod">
        <pc:chgData name="Sinan Mersin" userId="a83cf8f9f746cb4f" providerId="LiveId" clId="{57D80673-E45D-4E68-A1DF-98BDE840A010}" dt="2024-10-03T06:08:44.804" v="4324" actId="20577"/>
        <pc:sldMkLst>
          <pc:docMk/>
          <pc:sldMk cId="3992564125" sldId="376"/>
        </pc:sldMkLst>
        <pc:spChg chg="mod">
          <ac:chgData name="Sinan Mersin" userId="a83cf8f9f746cb4f" providerId="LiveId" clId="{57D80673-E45D-4E68-A1DF-98BDE840A010}" dt="2024-10-03T05:44:24.980" v="3458" actId="6549"/>
          <ac:spMkLst>
            <pc:docMk/>
            <pc:sldMk cId="3992564125" sldId="376"/>
            <ac:spMk id="2" creationId="{F37F27E7-DCBB-7C1D-34B2-C87223A40F6C}"/>
          </ac:spMkLst>
        </pc:spChg>
        <pc:spChg chg="mod">
          <ac:chgData name="Sinan Mersin" userId="a83cf8f9f746cb4f" providerId="LiveId" clId="{57D80673-E45D-4E68-A1DF-98BDE840A010}" dt="2024-10-03T06:08:44.804" v="4324" actId="20577"/>
          <ac:spMkLst>
            <pc:docMk/>
            <pc:sldMk cId="3992564125" sldId="376"/>
            <ac:spMk id="3" creationId="{6993287A-47BB-2B2A-BF4D-1885B93B4F66}"/>
          </ac:spMkLst>
        </pc:spChg>
        <pc:spChg chg="add mod">
          <ac:chgData name="Sinan Mersin" userId="a83cf8f9f746cb4f" providerId="LiveId" clId="{57D80673-E45D-4E68-A1DF-98BDE840A010}" dt="2024-10-03T05:34:29.551" v="2719"/>
          <ac:spMkLst>
            <pc:docMk/>
            <pc:sldMk cId="3992564125" sldId="376"/>
            <ac:spMk id="10" creationId="{C6BCCE36-15B1-95CE-CF09-AEF93BBA57C5}"/>
          </ac:spMkLst>
        </pc:spChg>
        <pc:picChg chg="add del mod">
          <ac:chgData name="Sinan Mersin" userId="a83cf8f9f746cb4f" providerId="LiveId" clId="{57D80673-E45D-4E68-A1DF-98BDE840A010}" dt="2024-10-03T05:31:32.622" v="2694" actId="478"/>
          <ac:picMkLst>
            <pc:docMk/>
            <pc:sldMk cId="3992564125" sldId="376"/>
            <ac:picMk id="5" creationId="{F5842B07-E8C4-CBC3-8058-1A6B881C77CC}"/>
          </ac:picMkLst>
        </pc:picChg>
        <pc:picChg chg="add del mod">
          <ac:chgData name="Sinan Mersin" userId="a83cf8f9f746cb4f" providerId="LiveId" clId="{57D80673-E45D-4E68-A1DF-98BDE840A010}" dt="2024-10-03T05:33:38.322" v="2713" actId="478"/>
          <ac:picMkLst>
            <pc:docMk/>
            <pc:sldMk cId="3992564125" sldId="376"/>
            <ac:picMk id="7" creationId="{E379571F-8525-567F-2BE0-390872A016D5}"/>
          </ac:picMkLst>
        </pc:picChg>
        <pc:picChg chg="add mod">
          <ac:chgData name="Sinan Mersin" userId="a83cf8f9f746cb4f" providerId="LiveId" clId="{57D80673-E45D-4E68-A1DF-98BDE840A010}" dt="2024-10-03T05:33:52.724" v="2715" actId="1076"/>
          <ac:picMkLst>
            <pc:docMk/>
            <pc:sldMk cId="3992564125" sldId="376"/>
            <ac:picMk id="9" creationId="{A3BD82F5-F3EC-4665-FD8F-C525144421FC}"/>
          </ac:picMkLst>
        </pc:picChg>
      </pc:sldChg>
      <pc:sldChg chg="modSp add mod">
        <pc:chgData name="Sinan Mersin" userId="a83cf8f9f746cb4f" providerId="LiveId" clId="{57D80673-E45D-4E68-A1DF-98BDE840A010}" dt="2024-10-03T06:17:00.908" v="4547" actId="20577"/>
        <pc:sldMkLst>
          <pc:docMk/>
          <pc:sldMk cId="1196589777" sldId="377"/>
        </pc:sldMkLst>
        <pc:spChg chg="mod">
          <ac:chgData name="Sinan Mersin" userId="a83cf8f9f746cb4f" providerId="LiveId" clId="{57D80673-E45D-4E68-A1DF-98BDE840A010}" dt="2024-10-03T06:17:00.908" v="4547" actId="20577"/>
          <ac:spMkLst>
            <pc:docMk/>
            <pc:sldMk cId="1196589777" sldId="377"/>
            <ac:spMk id="3" creationId="{7869F54C-A38C-8FED-5AD7-AC8B75ECA912}"/>
          </ac:spMkLst>
        </pc:spChg>
      </pc:sldChg>
      <pc:sldChg chg="addSp delSp modSp add mod setBg">
        <pc:chgData name="Sinan Mersin" userId="a83cf8f9f746cb4f" providerId="LiveId" clId="{57D80673-E45D-4E68-A1DF-98BDE840A010}" dt="2024-10-03T11:12:27.159" v="9552" actId="114"/>
        <pc:sldMkLst>
          <pc:docMk/>
          <pc:sldMk cId="498018843" sldId="378"/>
        </pc:sldMkLst>
        <pc:spChg chg="mod">
          <ac:chgData name="Sinan Mersin" userId="a83cf8f9f746cb4f" providerId="LiveId" clId="{57D80673-E45D-4E68-A1DF-98BDE840A010}" dt="2024-10-03T06:15:27.947" v="4495" actId="14100"/>
          <ac:spMkLst>
            <pc:docMk/>
            <pc:sldMk cId="498018843" sldId="378"/>
            <ac:spMk id="2" creationId="{8C57A2DF-6E90-88B5-2540-C6F23716C5A7}"/>
          </ac:spMkLst>
        </pc:spChg>
        <pc:spChg chg="mod">
          <ac:chgData name="Sinan Mersin" userId="a83cf8f9f746cb4f" providerId="LiveId" clId="{57D80673-E45D-4E68-A1DF-98BDE840A010}" dt="2024-10-03T06:13:42.467" v="4412" actId="1076"/>
          <ac:spMkLst>
            <pc:docMk/>
            <pc:sldMk cId="498018843" sldId="378"/>
            <ac:spMk id="4" creationId="{87CF6C27-D404-5DFF-61B8-65E53780AB44}"/>
          </ac:spMkLst>
        </pc:spChg>
        <pc:spChg chg="add del mod">
          <ac:chgData name="Sinan Mersin" userId="a83cf8f9f746cb4f" providerId="LiveId" clId="{57D80673-E45D-4E68-A1DF-98BDE840A010}" dt="2024-10-03T06:11:12.908" v="4331" actId="478"/>
          <ac:spMkLst>
            <pc:docMk/>
            <pc:sldMk cId="498018843" sldId="378"/>
            <ac:spMk id="5" creationId="{BC863CB5-BE6F-66CD-51DE-C47E742FEC61}"/>
          </ac:spMkLst>
        </pc:spChg>
        <pc:spChg chg="del">
          <ac:chgData name="Sinan Mersin" userId="a83cf8f9f746cb4f" providerId="LiveId" clId="{57D80673-E45D-4E68-A1DF-98BDE840A010}" dt="2024-10-03T06:10:53.064" v="4327" actId="478"/>
          <ac:spMkLst>
            <pc:docMk/>
            <pc:sldMk cId="498018843" sldId="378"/>
            <ac:spMk id="8" creationId="{4CBF2A36-5748-0BEC-10DB-10FE281EAC49}"/>
          </ac:spMkLst>
        </pc:spChg>
        <pc:spChg chg="add mod">
          <ac:chgData name="Sinan Mersin" userId="a83cf8f9f746cb4f" providerId="LiveId" clId="{57D80673-E45D-4E68-A1DF-98BDE840A010}" dt="2024-10-03T11:12:27.159" v="9552" actId="114"/>
          <ac:spMkLst>
            <pc:docMk/>
            <pc:sldMk cId="498018843" sldId="378"/>
            <ac:spMk id="11" creationId="{442FE659-EB88-70B0-2488-4D6577C9F37B}"/>
          </ac:spMkLst>
        </pc:spChg>
        <pc:spChg chg="add mod">
          <ac:chgData name="Sinan Mersin" userId="a83cf8f9f746cb4f" providerId="LiveId" clId="{57D80673-E45D-4E68-A1DF-98BDE840A010}" dt="2024-10-03T11:12:22.346" v="9551" actId="114"/>
          <ac:spMkLst>
            <pc:docMk/>
            <pc:sldMk cId="498018843" sldId="378"/>
            <ac:spMk id="12" creationId="{BEC16248-9F4E-327A-5013-3EBA9739BF4D}"/>
          </ac:spMkLst>
        </pc:spChg>
        <pc:spChg chg="add del">
          <ac:chgData name="Sinan Mersin" userId="a83cf8f9f746cb4f" providerId="LiveId" clId="{57D80673-E45D-4E68-A1DF-98BDE840A010}" dt="2024-10-03T06:12:05.137" v="4341" actId="26606"/>
          <ac:spMkLst>
            <pc:docMk/>
            <pc:sldMk cId="498018843" sldId="378"/>
            <ac:spMk id="19" creationId="{2F91778B-00FB-453F-8BAB-74DCA6DE8FC5}"/>
          </ac:spMkLst>
        </pc:spChg>
        <pc:grpChg chg="add del">
          <ac:chgData name="Sinan Mersin" userId="a83cf8f9f746cb4f" providerId="LiveId" clId="{57D80673-E45D-4E68-A1DF-98BDE840A010}" dt="2024-10-03T06:12:05.137" v="4341" actId="26606"/>
          <ac:grpSpMkLst>
            <pc:docMk/>
            <pc:sldMk cId="498018843" sldId="378"/>
            <ac:grpSpMk id="15" creationId="{944A96CB-BB2D-4B40-BD8C-C5839ECCC943}"/>
          </ac:grpSpMkLst>
        </pc:grpChg>
        <pc:picChg chg="add mod">
          <ac:chgData name="Sinan Mersin" userId="a83cf8f9f746cb4f" providerId="LiveId" clId="{57D80673-E45D-4E68-A1DF-98BDE840A010}" dt="2024-10-03T06:16:13.966" v="4497" actId="1076"/>
          <ac:picMkLst>
            <pc:docMk/>
            <pc:sldMk cId="498018843" sldId="378"/>
            <ac:picMk id="7" creationId="{5E111380-6146-B884-995F-BB9178D6F948}"/>
          </ac:picMkLst>
        </pc:picChg>
        <pc:picChg chg="add mod">
          <ac:chgData name="Sinan Mersin" userId="a83cf8f9f746cb4f" providerId="LiveId" clId="{57D80673-E45D-4E68-A1DF-98BDE840A010}" dt="2024-10-03T06:15:22.487" v="4493" actId="14100"/>
          <ac:picMkLst>
            <pc:docMk/>
            <pc:sldMk cId="498018843" sldId="378"/>
            <ac:picMk id="10" creationId="{66F5A048-D291-3159-AB96-BDDADB06F28B}"/>
          </ac:picMkLst>
        </pc:picChg>
        <pc:picChg chg="add del">
          <ac:chgData name="Sinan Mersin" userId="a83cf8f9f746cb4f" providerId="LiveId" clId="{57D80673-E45D-4E68-A1DF-98BDE840A010}" dt="2024-10-03T06:12:05.137" v="4341" actId="26606"/>
          <ac:picMkLst>
            <pc:docMk/>
            <pc:sldMk cId="498018843" sldId="378"/>
            <ac:picMk id="21" creationId="{0927C77F-5BD7-4AC2-8A93-18341CB58791}"/>
          </ac:picMkLst>
        </pc:picChg>
      </pc:sldChg>
      <pc:sldChg chg="add del">
        <pc:chgData name="Sinan Mersin" userId="a83cf8f9f746cb4f" providerId="LiveId" clId="{57D80673-E45D-4E68-A1DF-98BDE840A010}" dt="2024-10-03T06:10:55.726" v="4329"/>
        <pc:sldMkLst>
          <pc:docMk/>
          <pc:sldMk cId="1366933305" sldId="379"/>
        </pc:sldMkLst>
      </pc:sldChg>
      <pc:sldChg chg="addSp delSp modSp add mod">
        <pc:chgData name="Sinan Mersin" userId="a83cf8f9f746cb4f" providerId="LiveId" clId="{57D80673-E45D-4E68-A1DF-98BDE840A010}" dt="2024-10-03T07:17:02.645" v="6802" actId="20577"/>
        <pc:sldMkLst>
          <pc:docMk/>
          <pc:sldMk cId="1457458675" sldId="379"/>
        </pc:sldMkLst>
        <pc:spChg chg="mod">
          <ac:chgData name="Sinan Mersin" userId="a83cf8f9f746cb4f" providerId="LiveId" clId="{57D80673-E45D-4E68-A1DF-98BDE840A010}" dt="2024-10-03T07:17:02.645" v="6802" actId="20577"/>
          <ac:spMkLst>
            <pc:docMk/>
            <pc:sldMk cId="1457458675" sldId="379"/>
            <ac:spMk id="2" creationId="{0239ECD1-AC1D-3718-3E81-4A1D82037196}"/>
          </ac:spMkLst>
        </pc:spChg>
        <pc:spChg chg="mod">
          <ac:chgData name="Sinan Mersin" userId="a83cf8f9f746cb4f" providerId="LiveId" clId="{57D80673-E45D-4E68-A1DF-98BDE840A010}" dt="2024-10-03T06:58:58.404" v="6267" actId="20577"/>
          <ac:spMkLst>
            <pc:docMk/>
            <pc:sldMk cId="1457458675" sldId="379"/>
            <ac:spMk id="3" creationId="{D8BD9D9F-2018-514E-B748-B095034A3AE1}"/>
          </ac:spMkLst>
        </pc:spChg>
        <pc:spChg chg="mod">
          <ac:chgData name="Sinan Mersin" userId="a83cf8f9f746cb4f" providerId="LiveId" clId="{57D80673-E45D-4E68-A1DF-98BDE840A010}" dt="2024-10-03T07:00:48.375" v="6286" actId="1076"/>
          <ac:spMkLst>
            <pc:docMk/>
            <pc:sldMk cId="1457458675" sldId="379"/>
            <ac:spMk id="4" creationId="{CF36305A-E03E-27BE-ECA3-CB74E89378EE}"/>
          </ac:spMkLst>
        </pc:spChg>
        <pc:picChg chg="del">
          <ac:chgData name="Sinan Mersin" userId="a83cf8f9f746cb4f" providerId="LiveId" clId="{57D80673-E45D-4E68-A1DF-98BDE840A010}" dt="2024-10-03T06:49:24.018" v="5578" actId="478"/>
          <ac:picMkLst>
            <pc:docMk/>
            <pc:sldMk cId="1457458675" sldId="379"/>
            <ac:picMk id="6" creationId="{9D07509B-0E9D-3310-805D-C84A382DEA08}"/>
          </ac:picMkLst>
        </pc:picChg>
        <pc:picChg chg="add del mod">
          <ac:chgData name="Sinan Mersin" userId="a83cf8f9f746cb4f" providerId="LiveId" clId="{57D80673-E45D-4E68-A1DF-98BDE840A010}" dt="2024-10-03T06:54:42.742" v="6016" actId="22"/>
          <ac:picMkLst>
            <pc:docMk/>
            <pc:sldMk cId="1457458675" sldId="379"/>
            <ac:picMk id="7" creationId="{D64C4726-7CE9-37F6-6C6B-7CBECFB6E3FD}"/>
          </ac:picMkLst>
        </pc:picChg>
        <pc:picChg chg="add mod">
          <ac:chgData name="Sinan Mersin" userId="a83cf8f9f746cb4f" providerId="LiveId" clId="{57D80673-E45D-4E68-A1DF-98BDE840A010}" dt="2024-10-03T06:59:21.413" v="6271" actId="1076"/>
          <ac:picMkLst>
            <pc:docMk/>
            <pc:sldMk cId="1457458675" sldId="379"/>
            <ac:picMk id="9" creationId="{BA2AFB6B-A512-6448-9EBC-7D78DDF77C93}"/>
          </ac:picMkLst>
        </pc:picChg>
        <pc:picChg chg="add mod">
          <ac:chgData name="Sinan Mersin" userId="a83cf8f9f746cb4f" providerId="LiveId" clId="{57D80673-E45D-4E68-A1DF-98BDE840A010}" dt="2024-10-03T07:00:53.558" v="6288" actId="14100"/>
          <ac:picMkLst>
            <pc:docMk/>
            <pc:sldMk cId="1457458675" sldId="379"/>
            <ac:picMk id="11" creationId="{C7856167-93A2-5022-18CD-DC6D93B099EC}"/>
          </ac:picMkLst>
        </pc:picChg>
      </pc:sldChg>
      <pc:sldChg chg="addSp delSp modSp add mod ord">
        <pc:chgData name="Sinan Mersin" userId="a83cf8f9f746cb4f" providerId="LiveId" clId="{57D80673-E45D-4E68-A1DF-98BDE840A010}" dt="2024-10-03T11:09:51.885" v="9522" actId="20577"/>
        <pc:sldMkLst>
          <pc:docMk/>
          <pc:sldMk cId="307839507" sldId="380"/>
        </pc:sldMkLst>
        <pc:spChg chg="mod">
          <ac:chgData name="Sinan Mersin" userId="a83cf8f9f746cb4f" providerId="LiveId" clId="{57D80673-E45D-4E68-A1DF-98BDE840A010}" dt="2024-10-03T07:07:40.736" v="6387" actId="20577"/>
          <ac:spMkLst>
            <pc:docMk/>
            <pc:sldMk cId="307839507" sldId="380"/>
            <ac:spMk id="2" creationId="{558CFBFF-55FF-4F60-13A1-C75FCFF13C85}"/>
          </ac:spMkLst>
        </pc:spChg>
        <pc:spChg chg="mod">
          <ac:chgData name="Sinan Mersin" userId="a83cf8f9f746cb4f" providerId="LiveId" clId="{57D80673-E45D-4E68-A1DF-98BDE840A010}" dt="2024-10-03T11:09:51.885" v="9522" actId="20577"/>
          <ac:spMkLst>
            <pc:docMk/>
            <pc:sldMk cId="307839507" sldId="380"/>
            <ac:spMk id="3" creationId="{26781F9E-1691-79EC-7181-F054C140B0B5}"/>
          </ac:spMkLst>
        </pc:spChg>
        <pc:graphicFrameChg chg="add del mod modGraphic">
          <ac:chgData name="Sinan Mersin" userId="a83cf8f9f746cb4f" providerId="LiveId" clId="{57D80673-E45D-4E68-A1DF-98BDE840A010}" dt="2024-10-03T11:09:49.339" v="9517" actId="478"/>
          <ac:graphicFrameMkLst>
            <pc:docMk/>
            <pc:sldMk cId="307839507" sldId="380"/>
            <ac:graphicFrameMk id="5" creationId="{93760F9F-B04C-C202-D84E-CBCE6B20CE4D}"/>
          </ac:graphicFrameMkLst>
        </pc:graphicFrameChg>
      </pc:sldChg>
      <pc:sldChg chg="new del">
        <pc:chgData name="Sinan Mersin" userId="a83cf8f9f746cb4f" providerId="LiveId" clId="{57D80673-E45D-4E68-A1DF-98BDE840A010}" dt="2024-10-03T07:07:24.231" v="6351" actId="47"/>
        <pc:sldMkLst>
          <pc:docMk/>
          <pc:sldMk cId="2706956298" sldId="380"/>
        </pc:sldMkLst>
      </pc:sldChg>
      <pc:sldChg chg="new del">
        <pc:chgData name="Sinan Mersin" userId="a83cf8f9f746cb4f" providerId="LiveId" clId="{57D80673-E45D-4E68-A1DF-98BDE840A010}" dt="2024-10-03T07:41:47.538" v="8088" actId="47"/>
        <pc:sldMkLst>
          <pc:docMk/>
          <pc:sldMk cId="3368082747" sldId="381"/>
        </pc:sldMkLst>
      </pc:sldChg>
      <pc:sldChg chg="addSp delSp modSp add mod">
        <pc:chgData name="Sinan Mersin" userId="a83cf8f9f746cb4f" providerId="LiveId" clId="{57D80673-E45D-4E68-A1DF-98BDE840A010}" dt="2024-10-03T11:03:04.049" v="8889" actId="20577"/>
        <pc:sldMkLst>
          <pc:docMk/>
          <pc:sldMk cId="3691892543" sldId="381"/>
        </pc:sldMkLst>
        <pc:spChg chg="mod">
          <ac:chgData name="Sinan Mersin" userId="a83cf8f9f746cb4f" providerId="LiveId" clId="{57D80673-E45D-4E68-A1DF-98BDE840A010}" dt="2024-10-03T10:52:23.622" v="8251" actId="20577"/>
          <ac:spMkLst>
            <pc:docMk/>
            <pc:sldMk cId="3691892543" sldId="381"/>
            <ac:spMk id="2" creationId="{0239ECD1-AC1D-3718-3E81-4A1D82037196}"/>
          </ac:spMkLst>
        </pc:spChg>
        <pc:spChg chg="mod">
          <ac:chgData name="Sinan Mersin" userId="a83cf8f9f746cb4f" providerId="LiveId" clId="{57D80673-E45D-4E68-A1DF-98BDE840A010}" dt="2024-10-03T11:03:04.049" v="8889" actId="20577"/>
          <ac:spMkLst>
            <pc:docMk/>
            <pc:sldMk cId="3691892543" sldId="381"/>
            <ac:spMk id="3" creationId="{D8BD9D9F-2018-514E-B748-B095034A3AE1}"/>
          </ac:spMkLst>
        </pc:spChg>
        <pc:spChg chg="mod">
          <ac:chgData name="Sinan Mersin" userId="a83cf8f9f746cb4f" providerId="LiveId" clId="{57D80673-E45D-4E68-A1DF-98BDE840A010}" dt="2024-10-03T10:53:01.832" v="8253"/>
          <ac:spMkLst>
            <pc:docMk/>
            <pc:sldMk cId="3691892543" sldId="381"/>
            <ac:spMk id="4" creationId="{CF36305A-E03E-27BE-ECA3-CB74E89378EE}"/>
          </ac:spMkLst>
        </pc:spChg>
        <pc:picChg chg="del">
          <ac:chgData name="Sinan Mersin" userId="a83cf8f9f746cb4f" providerId="LiveId" clId="{57D80673-E45D-4E68-A1DF-98BDE840A010}" dt="2024-10-03T10:52:26.351" v="8252" actId="478"/>
          <ac:picMkLst>
            <pc:docMk/>
            <pc:sldMk cId="3691892543" sldId="381"/>
            <ac:picMk id="6" creationId="{9D07509B-0E9D-3310-805D-C84A382DEA08}"/>
          </ac:picMkLst>
        </pc:picChg>
        <pc:picChg chg="add mod">
          <ac:chgData name="Sinan Mersin" userId="a83cf8f9f746cb4f" providerId="LiveId" clId="{57D80673-E45D-4E68-A1DF-98BDE840A010}" dt="2024-10-03T10:53:53.217" v="8269" actId="1076"/>
          <ac:picMkLst>
            <pc:docMk/>
            <pc:sldMk cId="3691892543" sldId="381"/>
            <ac:picMk id="7" creationId="{2BF20A89-C680-162B-C26E-57EF9ED3D599}"/>
          </ac:picMkLst>
        </pc:picChg>
      </pc:sldChg>
      <pc:sldChg chg="modSp new mod">
        <pc:chgData name="Sinan Mersin" userId="a83cf8f9f746cb4f" providerId="LiveId" clId="{57D80673-E45D-4E68-A1DF-98BDE840A010}" dt="2024-10-03T11:13:07.429" v="9580" actId="20577"/>
        <pc:sldMkLst>
          <pc:docMk/>
          <pc:sldMk cId="43363089" sldId="382"/>
        </pc:sldMkLst>
        <pc:spChg chg="mod">
          <ac:chgData name="Sinan Mersin" userId="a83cf8f9f746cb4f" providerId="LiveId" clId="{57D80673-E45D-4E68-A1DF-98BDE840A010}" dt="2024-10-03T11:03:18.502" v="8899" actId="20577"/>
          <ac:spMkLst>
            <pc:docMk/>
            <pc:sldMk cId="43363089" sldId="382"/>
            <ac:spMk id="2" creationId="{597289D6-A1C6-DE62-CB37-70EBF1CAC9F4}"/>
          </ac:spMkLst>
        </pc:spChg>
        <pc:spChg chg="mod">
          <ac:chgData name="Sinan Mersin" userId="a83cf8f9f746cb4f" providerId="LiveId" clId="{57D80673-E45D-4E68-A1DF-98BDE840A010}" dt="2024-10-03T11:13:07.429" v="9580" actId="20577"/>
          <ac:spMkLst>
            <pc:docMk/>
            <pc:sldMk cId="43363089" sldId="382"/>
            <ac:spMk id="3" creationId="{5685C285-37F9-91B8-7C59-C0E45981F21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1077E-E943-4CEF-AEB0-85ED6EE4B4A5}" type="datetimeFigureOut">
              <a:rPr lang="tr-TR" smtClean="0"/>
              <a:t>23.11.2024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D1F69-AD6A-41E2-A6CC-A626ECF29A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4331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954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116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768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4164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274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905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772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88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26F7E3A-B166-407D-9866-32884E7D5B37}" type="datetimeFigureOut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25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2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6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11/23/2024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7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26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11/23/2024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9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052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31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786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82/blood.202402631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82/blood.202402631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oi.org/10.1182/blood.202402631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oi.org/10.1182/blood.202402631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oi.org/10.1182/blood.202402631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oi.org/10.1182/blood.202402631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oi.org/10.1182/blood.202402631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8F1C218-6291-15D6-7EB8-9EB1E2D8F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808" y="2733709"/>
            <a:ext cx="8604648" cy="1373070"/>
          </a:xfrm>
        </p:spPr>
        <p:txBody>
          <a:bodyPr/>
          <a:lstStyle/>
          <a:p>
            <a:r>
              <a:rPr lang="tr-TR" sz="3200" dirty="0" err="1"/>
              <a:t>KML’de</a:t>
            </a:r>
            <a:r>
              <a:rPr lang="tr-TR" sz="3200" dirty="0"/>
              <a:t> İlk Sıra Tedavi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F724EBB-829D-586A-148A-6F088EC1D1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/>
              <a:t>Dr. Sinan MERSİN</a:t>
            </a:r>
          </a:p>
          <a:p>
            <a:r>
              <a:rPr lang="tr-TR" dirty="0"/>
              <a:t>İstanbul </a:t>
            </a:r>
            <a:r>
              <a:rPr lang="tr-TR" dirty="0" err="1"/>
              <a:t>Florence</a:t>
            </a:r>
            <a:r>
              <a:rPr lang="tr-TR" dirty="0"/>
              <a:t> Nightingale Hastanesi</a:t>
            </a:r>
          </a:p>
          <a:p>
            <a:r>
              <a:rPr lang="tr-TR" dirty="0"/>
              <a:t>23/11/2024</a:t>
            </a:r>
          </a:p>
          <a:p>
            <a:r>
              <a:rPr lang="de-DE" dirty="0"/>
              <a:t>KMPH GÜNCELLEME SEMPOZYUMU</a:t>
            </a:r>
            <a:r>
              <a:rPr lang="tr-TR" dirty="0"/>
              <a:t> - Ordu</a:t>
            </a:r>
          </a:p>
        </p:txBody>
      </p:sp>
    </p:spTree>
    <p:extLst>
      <p:ext uri="{BB962C8B-B14F-4D97-AF65-F5344CB8AC3E}">
        <p14:creationId xmlns:p14="http://schemas.microsoft.com/office/powerpoint/2010/main" val="3984924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9FBB9A-641B-D5F2-BDD5-D3445FC75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İlk Sıra Tedavi ve Yanıt oranları:</a:t>
            </a:r>
          </a:p>
        </p:txBody>
      </p:sp>
      <p:graphicFrame>
        <p:nvGraphicFramePr>
          <p:cNvPr id="5" name="Tablo 5">
            <a:extLst>
              <a:ext uri="{FF2B5EF4-FFF2-40B4-BE49-F238E27FC236}">
                <a16:creationId xmlns:a16="http://schemas.microsoft.com/office/drawing/2014/main" id="{7C7A08A8-86A7-BF4F-18D8-012A8EA9F0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555782"/>
              </p:ext>
            </p:extLst>
          </p:nvPr>
        </p:nvGraphicFramePr>
        <p:xfrm>
          <a:off x="339047" y="2336800"/>
          <a:ext cx="11655074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549">
                  <a:extLst>
                    <a:ext uri="{9D8B030D-6E8A-4147-A177-3AD203B41FA5}">
                      <a16:colId xmlns:a16="http://schemas.microsoft.com/office/drawing/2014/main" val="2225142357"/>
                    </a:ext>
                  </a:extLst>
                </a:gridCol>
                <a:gridCol w="898071">
                  <a:extLst>
                    <a:ext uri="{9D8B030D-6E8A-4147-A177-3AD203B41FA5}">
                      <a16:colId xmlns:a16="http://schemas.microsoft.com/office/drawing/2014/main" val="1397360445"/>
                    </a:ext>
                  </a:extLst>
                </a:gridCol>
                <a:gridCol w="1684962">
                  <a:extLst>
                    <a:ext uri="{9D8B030D-6E8A-4147-A177-3AD203B41FA5}">
                      <a16:colId xmlns:a16="http://schemas.microsoft.com/office/drawing/2014/main" val="2741392284"/>
                    </a:ext>
                  </a:extLst>
                </a:gridCol>
                <a:gridCol w="1520575">
                  <a:extLst>
                    <a:ext uri="{9D8B030D-6E8A-4147-A177-3AD203B41FA5}">
                      <a16:colId xmlns:a16="http://schemas.microsoft.com/office/drawing/2014/main" val="1968002500"/>
                    </a:ext>
                  </a:extLst>
                </a:gridCol>
                <a:gridCol w="992903">
                  <a:extLst>
                    <a:ext uri="{9D8B030D-6E8A-4147-A177-3AD203B41FA5}">
                      <a16:colId xmlns:a16="http://schemas.microsoft.com/office/drawing/2014/main" val="2917272883"/>
                    </a:ext>
                  </a:extLst>
                </a:gridCol>
                <a:gridCol w="907932">
                  <a:extLst>
                    <a:ext uri="{9D8B030D-6E8A-4147-A177-3AD203B41FA5}">
                      <a16:colId xmlns:a16="http://schemas.microsoft.com/office/drawing/2014/main" val="1431407446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1887922123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312781148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44524106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638295932"/>
                    </a:ext>
                  </a:extLst>
                </a:gridCol>
                <a:gridCol w="208671">
                  <a:extLst>
                    <a:ext uri="{9D8B030D-6E8A-4147-A177-3AD203B41FA5}">
                      <a16:colId xmlns:a16="http://schemas.microsoft.com/office/drawing/2014/main" val="66219114"/>
                    </a:ext>
                  </a:extLst>
                </a:gridCol>
                <a:gridCol w="1046871">
                  <a:extLst>
                    <a:ext uri="{9D8B030D-6E8A-4147-A177-3AD203B41FA5}">
                      <a16:colId xmlns:a16="http://schemas.microsoft.com/office/drawing/2014/main" val="2318881518"/>
                    </a:ext>
                  </a:extLst>
                </a:gridCol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tr-TR" dirty="0"/>
                        <a:t>TKI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tr-TR" dirty="0"/>
                        <a:t>Doz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tr-TR" dirty="0"/>
                        <a:t>3. Ay IS &lt;%10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tr-TR" dirty="0" err="1"/>
                        <a:t>CCyR</a:t>
                      </a:r>
                      <a:r>
                        <a:rPr lang="tr-TR" dirty="0"/>
                        <a:t>  (2.yıl)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tr-TR" dirty="0"/>
                        <a:t>MMR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tr-TR" dirty="0"/>
                        <a:t>PFS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tr-TR" dirty="0"/>
                        <a:t>OS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479244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5. Yıl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10. yıl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tr-TR" dirty="0"/>
                        <a:t>5. Yıl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10. yıl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5. Yıl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tr-TR" dirty="0"/>
                        <a:t>10. yıl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957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İmatinib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61-65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77-82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64-65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63-93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86-91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tr-TR" dirty="0"/>
                        <a:t>80-87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tr-TR" dirty="0"/>
                        <a:t>90-95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83-88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006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Dasatinib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85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tr-TR" dirty="0"/>
                        <a:t>91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522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Nilotinib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tr-TR" dirty="0"/>
                        <a:t>86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926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Nilotinib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tr-TR" dirty="0"/>
                        <a:t>90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401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Bosutinib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93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tr-TR" dirty="0"/>
                        <a:t>95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291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İmatinib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tr-TR" dirty="0"/>
                        <a:t>80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999952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id="{9DAA487A-78CC-FF00-9960-E2FF2A639491}"/>
              </a:ext>
            </a:extLst>
          </p:cNvPr>
          <p:cNvSpPr txBox="1"/>
          <p:nvPr/>
        </p:nvSpPr>
        <p:spPr>
          <a:xfrm>
            <a:off x="697673" y="6145213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900" dirty="0" err="1"/>
              <a:t>Jabbour</a:t>
            </a:r>
            <a:r>
              <a:rPr lang="tr-TR" sz="900" dirty="0"/>
              <a:t>, Elias, </a:t>
            </a:r>
            <a:r>
              <a:rPr lang="tr-TR" sz="900" dirty="0" err="1"/>
              <a:t>and</a:t>
            </a:r>
            <a:r>
              <a:rPr lang="tr-TR" sz="900" dirty="0"/>
              <a:t> </a:t>
            </a:r>
            <a:r>
              <a:rPr lang="tr-TR" sz="900" dirty="0" err="1"/>
              <a:t>Hagop</a:t>
            </a:r>
            <a:r>
              <a:rPr lang="tr-TR" sz="900" dirty="0"/>
              <a:t> </a:t>
            </a:r>
            <a:r>
              <a:rPr lang="tr-TR" sz="900" dirty="0" err="1"/>
              <a:t>Kantarjian</a:t>
            </a:r>
            <a:r>
              <a:rPr lang="tr-TR" sz="900" dirty="0"/>
              <a:t>. “</a:t>
            </a:r>
            <a:r>
              <a:rPr lang="tr-TR" sz="900" dirty="0" err="1"/>
              <a:t>Chronic</a:t>
            </a:r>
            <a:r>
              <a:rPr lang="tr-TR" sz="900" dirty="0"/>
              <a:t> myeloid </a:t>
            </a:r>
            <a:r>
              <a:rPr lang="tr-TR" sz="900" dirty="0" err="1"/>
              <a:t>leukemia</a:t>
            </a:r>
            <a:r>
              <a:rPr lang="tr-TR" sz="900" dirty="0"/>
              <a:t>: 2022 </a:t>
            </a:r>
            <a:r>
              <a:rPr lang="tr-TR" sz="900" dirty="0" err="1"/>
              <a:t>update</a:t>
            </a:r>
            <a:r>
              <a:rPr lang="tr-TR" sz="900" dirty="0"/>
              <a:t> on </a:t>
            </a:r>
            <a:r>
              <a:rPr lang="tr-TR" sz="900" dirty="0" err="1"/>
              <a:t>diagnosis</a:t>
            </a:r>
            <a:r>
              <a:rPr lang="tr-TR" sz="900" dirty="0"/>
              <a:t>, </a:t>
            </a:r>
            <a:r>
              <a:rPr lang="tr-TR" sz="900" dirty="0" err="1"/>
              <a:t>therapy</a:t>
            </a:r>
            <a:r>
              <a:rPr lang="tr-TR" sz="900" dirty="0"/>
              <a:t>, </a:t>
            </a:r>
            <a:r>
              <a:rPr lang="tr-TR" sz="900" dirty="0" err="1"/>
              <a:t>and</a:t>
            </a:r>
            <a:r>
              <a:rPr lang="tr-TR" sz="900" dirty="0"/>
              <a:t> </a:t>
            </a:r>
            <a:r>
              <a:rPr lang="tr-TR" sz="900" dirty="0" err="1"/>
              <a:t>monitoring</a:t>
            </a:r>
            <a:r>
              <a:rPr lang="tr-TR" sz="900" dirty="0"/>
              <a:t>.” </a:t>
            </a:r>
            <a:r>
              <a:rPr lang="tr-TR" sz="900" dirty="0" err="1"/>
              <a:t>American</a:t>
            </a:r>
            <a:r>
              <a:rPr lang="tr-TR" sz="900" dirty="0"/>
              <a:t> </a:t>
            </a:r>
            <a:r>
              <a:rPr lang="tr-TR" sz="900" dirty="0" err="1"/>
              <a:t>journal</a:t>
            </a:r>
            <a:r>
              <a:rPr lang="tr-TR" sz="900" dirty="0"/>
              <a:t> of </a:t>
            </a:r>
            <a:r>
              <a:rPr lang="tr-TR" sz="900" dirty="0" err="1"/>
              <a:t>hematology</a:t>
            </a:r>
            <a:r>
              <a:rPr lang="tr-TR" sz="900" dirty="0"/>
              <a:t> </a:t>
            </a:r>
            <a:r>
              <a:rPr lang="tr-TR" sz="900" dirty="0" err="1"/>
              <a:t>vol</a:t>
            </a:r>
            <a:r>
              <a:rPr lang="tr-TR" sz="900" dirty="0"/>
              <a:t>. 97,9 (2022): 1236-1256. doi:10.1002/ajh.26642</a:t>
            </a:r>
          </a:p>
        </p:txBody>
      </p:sp>
    </p:spTree>
    <p:extLst>
      <p:ext uri="{BB962C8B-B14F-4D97-AF65-F5344CB8AC3E}">
        <p14:creationId xmlns:p14="http://schemas.microsoft.com/office/powerpoint/2010/main" val="3370997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B4DDF-B7B5-4AC0-1868-CBE7E9163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1C6000-C3F7-6CA6-0A02-D29205230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İlk Sıra Tedavi ve Yanıt oranları:</a:t>
            </a:r>
          </a:p>
        </p:txBody>
      </p:sp>
      <p:graphicFrame>
        <p:nvGraphicFramePr>
          <p:cNvPr id="5" name="Tablo 5">
            <a:extLst>
              <a:ext uri="{FF2B5EF4-FFF2-40B4-BE49-F238E27FC236}">
                <a16:creationId xmlns:a16="http://schemas.microsoft.com/office/drawing/2014/main" id="{3396D7E8-F991-AE7F-C28B-DAF29CCC2F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774912"/>
              </p:ext>
            </p:extLst>
          </p:nvPr>
        </p:nvGraphicFramePr>
        <p:xfrm>
          <a:off x="233916" y="2371709"/>
          <a:ext cx="11724168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7513">
                  <a:extLst>
                    <a:ext uri="{9D8B030D-6E8A-4147-A177-3AD203B41FA5}">
                      <a16:colId xmlns:a16="http://schemas.microsoft.com/office/drawing/2014/main" val="2225142357"/>
                    </a:ext>
                  </a:extLst>
                </a:gridCol>
                <a:gridCol w="819406">
                  <a:extLst>
                    <a:ext uri="{9D8B030D-6E8A-4147-A177-3AD203B41FA5}">
                      <a16:colId xmlns:a16="http://schemas.microsoft.com/office/drawing/2014/main" val="1397360445"/>
                    </a:ext>
                  </a:extLst>
                </a:gridCol>
                <a:gridCol w="1489234">
                  <a:extLst>
                    <a:ext uri="{9D8B030D-6E8A-4147-A177-3AD203B41FA5}">
                      <a16:colId xmlns:a16="http://schemas.microsoft.com/office/drawing/2014/main" val="2741392284"/>
                    </a:ext>
                  </a:extLst>
                </a:gridCol>
                <a:gridCol w="1859011">
                  <a:extLst>
                    <a:ext uri="{9D8B030D-6E8A-4147-A177-3AD203B41FA5}">
                      <a16:colId xmlns:a16="http://schemas.microsoft.com/office/drawing/2014/main" val="1968002500"/>
                    </a:ext>
                  </a:extLst>
                </a:gridCol>
                <a:gridCol w="1752782">
                  <a:extLst>
                    <a:ext uri="{9D8B030D-6E8A-4147-A177-3AD203B41FA5}">
                      <a16:colId xmlns:a16="http://schemas.microsoft.com/office/drawing/2014/main" val="2917272883"/>
                    </a:ext>
                  </a:extLst>
                </a:gridCol>
                <a:gridCol w="1549319">
                  <a:extLst>
                    <a:ext uri="{9D8B030D-6E8A-4147-A177-3AD203B41FA5}">
                      <a16:colId xmlns:a16="http://schemas.microsoft.com/office/drawing/2014/main" val="1887922123"/>
                    </a:ext>
                  </a:extLst>
                </a:gridCol>
                <a:gridCol w="1796903">
                  <a:extLst>
                    <a:ext uri="{9D8B030D-6E8A-4147-A177-3AD203B41FA5}">
                      <a16:colId xmlns:a16="http://schemas.microsoft.com/office/drawing/2014/main" val="363829593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tr-TR" dirty="0"/>
                        <a:t>TKI ( Çalışma)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Doz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Hasta Sayısı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MMR (%) – 12 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DMR (%) – 5 yıl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OS (%)– 5 YIL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OS (%) – 10 YIL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6479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İmatinib</a:t>
                      </a:r>
                      <a:r>
                        <a:rPr lang="tr-TR" dirty="0"/>
                        <a:t> – IRIS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89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006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İmatinib</a:t>
                      </a:r>
                      <a:r>
                        <a:rPr lang="tr-TR" dirty="0"/>
                        <a:t> – CML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522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İmatinib</a:t>
                      </a:r>
                      <a:r>
                        <a:rPr lang="tr-TR" dirty="0"/>
                        <a:t> – SPIRIT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926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Dasatinib – DASISION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401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Nilotinib</a:t>
                      </a:r>
                      <a:r>
                        <a:rPr lang="tr-TR" dirty="0"/>
                        <a:t> – </a:t>
                      </a:r>
                      <a:r>
                        <a:rPr lang="tr-TR" dirty="0" err="1"/>
                        <a:t>ENESTnd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291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Nilotinib</a:t>
                      </a:r>
                      <a:r>
                        <a:rPr lang="tr-TR" dirty="0"/>
                        <a:t> – </a:t>
                      </a:r>
                      <a:r>
                        <a:rPr lang="tr-TR" dirty="0" err="1"/>
                        <a:t>ENESTnd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999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Bosutinib</a:t>
                      </a:r>
                      <a:r>
                        <a:rPr lang="tr-TR" dirty="0"/>
                        <a:t> – </a:t>
                      </a:r>
                      <a:r>
                        <a:rPr lang="tr-TR" dirty="0" err="1"/>
                        <a:t>Bfore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175637"/>
                  </a:ext>
                </a:extLst>
              </a:tr>
            </a:tbl>
          </a:graphicData>
        </a:graphic>
      </p:graphicFrame>
      <p:sp>
        <p:nvSpPr>
          <p:cNvPr id="4" name="Metin kutusu 3">
            <a:extLst>
              <a:ext uri="{FF2B5EF4-FFF2-40B4-BE49-F238E27FC236}">
                <a16:creationId xmlns:a16="http://schemas.microsoft.com/office/drawing/2014/main" id="{D651A336-44D2-40F5-ACE0-E3A588644F88}"/>
              </a:ext>
            </a:extLst>
          </p:cNvPr>
          <p:cNvSpPr txBox="1"/>
          <p:nvPr/>
        </p:nvSpPr>
        <p:spPr>
          <a:xfrm>
            <a:off x="697673" y="6145213"/>
            <a:ext cx="10515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900" b="0" i="0" dirty="0">
                <a:effectLst/>
                <a:latin typeface="acumin-pro"/>
              </a:rPr>
              <a:t>François </a:t>
            </a:r>
            <a:r>
              <a:rPr lang="tr-TR" sz="900" b="0" i="0" dirty="0" err="1">
                <a:effectLst/>
                <a:latin typeface="acumin-pro"/>
              </a:rPr>
              <a:t>Guilhot</a:t>
            </a:r>
            <a:r>
              <a:rPr lang="tr-TR" sz="900" b="0" i="0" dirty="0">
                <a:effectLst/>
                <a:latin typeface="acumin-pro"/>
              </a:rPr>
              <a:t>, </a:t>
            </a:r>
            <a:r>
              <a:rPr lang="tr-TR" sz="900" b="0" i="0" dirty="0" err="1">
                <a:effectLst/>
                <a:latin typeface="acumin-pro"/>
              </a:rPr>
              <a:t>Rüdiger</a:t>
            </a:r>
            <a:r>
              <a:rPr lang="tr-TR" sz="900" b="0" i="0" dirty="0">
                <a:effectLst/>
                <a:latin typeface="acumin-pro"/>
              </a:rPr>
              <a:t> </a:t>
            </a:r>
            <a:r>
              <a:rPr lang="tr-TR" sz="900" b="0" i="0" dirty="0" err="1">
                <a:effectLst/>
                <a:latin typeface="acumin-pro"/>
              </a:rPr>
              <a:t>Hehlmann</a:t>
            </a:r>
            <a:r>
              <a:rPr lang="tr-TR" sz="900" b="0" i="0" dirty="0">
                <a:effectLst/>
                <a:latin typeface="acumin-pro"/>
              </a:rPr>
              <a:t>; </a:t>
            </a:r>
            <a:r>
              <a:rPr lang="tr-TR" sz="900" b="0" i="0" dirty="0" err="1">
                <a:effectLst/>
                <a:latin typeface="acumin-pro"/>
              </a:rPr>
              <a:t>Long-term</a:t>
            </a:r>
            <a:r>
              <a:rPr lang="tr-TR" sz="900" b="0" i="0" dirty="0">
                <a:effectLst/>
                <a:latin typeface="acumin-pro"/>
              </a:rPr>
              <a:t> </a:t>
            </a:r>
            <a:r>
              <a:rPr lang="tr-TR" sz="900" b="0" i="0" dirty="0" err="1">
                <a:effectLst/>
                <a:latin typeface="acumin-pro"/>
              </a:rPr>
              <a:t>Outcomes</a:t>
            </a:r>
            <a:r>
              <a:rPr lang="tr-TR" sz="900" b="0" i="0" dirty="0">
                <a:effectLst/>
                <a:latin typeface="acumin-pro"/>
              </a:rPr>
              <a:t> of </a:t>
            </a:r>
            <a:r>
              <a:rPr lang="tr-TR" sz="900" b="0" i="0" dirty="0" err="1">
                <a:effectLst/>
                <a:latin typeface="acumin-pro"/>
              </a:rPr>
              <a:t>tyrosine</a:t>
            </a:r>
            <a:r>
              <a:rPr lang="tr-TR" sz="900" b="0" i="0" dirty="0">
                <a:effectLst/>
                <a:latin typeface="acumin-pro"/>
              </a:rPr>
              <a:t> </a:t>
            </a:r>
            <a:r>
              <a:rPr lang="tr-TR" sz="900" b="0" i="0" dirty="0" err="1">
                <a:effectLst/>
                <a:latin typeface="acumin-pro"/>
              </a:rPr>
              <a:t>kinase</a:t>
            </a:r>
            <a:r>
              <a:rPr lang="tr-TR" sz="900" b="0" i="0" dirty="0">
                <a:effectLst/>
                <a:latin typeface="acumin-pro"/>
              </a:rPr>
              <a:t> </a:t>
            </a:r>
            <a:r>
              <a:rPr lang="tr-TR" sz="900" b="0" i="0" dirty="0" err="1">
                <a:effectLst/>
                <a:latin typeface="acumin-pro"/>
              </a:rPr>
              <a:t>inhibitors</a:t>
            </a:r>
            <a:r>
              <a:rPr lang="tr-TR" sz="900" b="0" i="0" dirty="0">
                <a:effectLst/>
                <a:latin typeface="acumin-pro"/>
              </a:rPr>
              <a:t> in </a:t>
            </a:r>
            <a:r>
              <a:rPr lang="tr-TR" sz="900" b="0" i="0" dirty="0" err="1">
                <a:effectLst/>
                <a:latin typeface="acumin-pro"/>
              </a:rPr>
              <a:t>chronic</a:t>
            </a:r>
            <a:r>
              <a:rPr lang="tr-TR" sz="900" b="0" i="0" dirty="0">
                <a:effectLst/>
                <a:latin typeface="acumin-pro"/>
              </a:rPr>
              <a:t> myeloid </a:t>
            </a:r>
            <a:r>
              <a:rPr lang="tr-TR" sz="900" b="0" i="0" dirty="0" err="1">
                <a:effectLst/>
                <a:latin typeface="acumin-pro"/>
              </a:rPr>
              <a:t>leukemia</a:t>
            </a:r>
            <a:r>
              <a:rPr lang="tr-TR" sz="900" b="0" i="0" dirty="0">
                <a:effectLst/>
                <a:latin typeface="acumin-pro"/>
              </a:rPr>
              <a:t>. </a:t>
            </a:r>
            <a:r>
              <a:rPr lang="tr-TR" sz="900" b="0" i="1" dirty="0">
                <a:effectLst/>
                <a:latin typeface="acumin-pro"/>
              </a:rPr>
              <a:t>Blood</a:t>
            </a:r>
            <a:r>
              <a:rPr lang="tr-TR" sz="900" b="0" i="0" dirty="0">
                <a:effectLst/>
                <a:latin typeface="acumin-pro"/>
              </a:rPr>
              <a:t> 2024; blood.2024026311. </a:t>
            </a:r>
            <a:r>
              <a:rPr lang="tr-TR" sz="900" b="0" i="0" dirty="0" err="1">
                <a:effectLst/>
                <a:latin typeface="acumin-pro"/>
              </a:rPr>
              <a:t>doi</a:t>
            </a:r>
            <a:r>
              <a:rPr lang="tr-TR" sz="900" b="0" i="0" dirty="0">
                <a:effectLst/>
                <a:latin typeface="acumin-pro"/>
              </a:rPr>
              <a:t>: </a:t>
            </a:r>
            <a:r>
              <a:rPr lang="tr-TR" sz="900" b="0" i="0" u="none" strike="noStrike" dirty="0">
                <a:effectLst/>
                <a:latin typeface="acumin-pr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https://doi.org/10.1182/blood.2024026311</a:t>
            </a:r>
            <a:endParaRPr lang="tr-TR" sz="900" dirty="0"/>
          </a:p>
        </p:txBody>
      </p:sp>
    </p:spTree>
    <p:extLst>
      <p:ext uri="{BB962C8B-B14F-4D97-AF65-F5344CB8AC3E}">
        <p14:creationId xmlns:p14="http://schemas.microsoft.com/office/powerpoint/2010/main" val="139563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932A6A-0192-9A32-1DC7-BCA1977CF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İlk Sıra Tedavi: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BF44929-0023-92D1-5996-CBE08C22B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Yüksek doz </a:t>
            </a:r>
            <a:r>
              <a:rPr lang="tr-TR" dirty="0" err="1"/>
              <a:t>imatinib</a:t>
            </a:r>
            <a:r>
              <a:rPr lang="tr-TR" dirty="0"/>
              <a:t> ile daha hızlı </a:t>
            </a:r>
            <a:r>
              <a:rPr lang="tr-TR" dirty="0" err="1"/>
              <a:t>CCyR</a:t>
            </a:r>
            <a:r>
              <a:rPr lang="tr-TR" dirty="0"/>
              <a:t> ve MMR yanıt fakat &gt;12 ay izlemde OS farkı yok,</a:t>
            </a:r>
          </a:p>
          <a:p>
            <a:r>
              <a:rPr lang="tr-TR" dirty="0"/>
              <a:t>2. kuşak TKI ile daha hızlı yanıt fakat uzun takipte (5-10 yıl) OS avantajı yok,</a:t>
            </a:r>
          </a:p>
          <a:p>
            <a:r>
              <a:rPr lang="tr-TR" dirty="0"/>
              <a:t>50 vs 100 mg dasatinib çalışmalarında 50 mg ile daha iyi yanıtlar (12 ay MMR %63 – 43 p:0,009), olası hasta uyum farkı; farklı bir çalışmada 5 yılda benzer OS,</a:t>
            </a:r>
          </a:p>
          <a:p>
            <a:r>
              <a:rPr lang="tr-TR" dirty="0" err="1"/>
              <a:t>Bosutinib</a:t>
            </a:r>
            <a:r>
              <a:rPr lang="tr-TR" dirty="0"/>
              <a:t> tedavisinde doz arttırımı ile hasta uyumu açısından daha iyi sonuçlar,</a:t>
            </a:r>
          </a:p>
          <a:p>
            <a:r>
              <a:rPr lang="tr-TR" dirty="0"/>
              <a:t>Muadil </a:t>
            </a:r>
            <a:r>
              <a:rPr lang="tr-TR" dirty="0" err="1"/>
              <a:t>imatinib</a:t>
            </a:r>
            <a:r>
              <a:rPr lang="tr-TR" dirty="0"/>
              <a:t> ile yapılan çalışmalarda benzer etkinlik.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F41D084-A6EA-6E45-4183-1D45AB6DA90C}"/>
              </a:ext>
            </a:extLst>
          </p:cNvPr>
          <p:cNvSpPr txBox="1"/>
          <p:nvPr/>
        </p:nvSpPr>
        <p:spPr>
          <a:xfrm>
            <a:off x="697673" y="6145213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900" dirty="0" err="1"/>
              <a:t>Jabbour</a:t>
            </a:r>
            <a:r>
              <a:rPr lang="tr-TR" sz="900" dirty="0"/>
              <a:t>, Elias, </a:t>
            </a:r>
            <a:r>
              <a:rPr lang="tr-TR" sz="900" dirty="0" err="1"/>
              <a:t>and</a:t>
            </a:r>
            <a:r>
              <a:rPr lang="tr-TR" sz="900" dirty="0"/>
              <a:t> </a:t>
            </a:r>
            <a:r>
              <a:rPr lang="tr-TR" sz="900" dirty="0" err="1"/>
              <a:t>Hagop</a:t>
            </a:r>
            <a:r>
              <a:rPr lang="tr-TR" sz="900" dirty="0"/>
              <a:t> </a:t>
            </a:r>
            <a:r>
              <a:rPr lang="tr-TR" sz="900" dirty="0" err="1"/>
              <a:t>Kantarjian</a:t>
            </a:r>
            <a:r>
              <a:rPr lang="tr-TR" sz="900" dirty="0"/>
              <a:t>. “</a:t>
            </a:r>
            <a:r>
              <a:rPr lang="tr-TR" sz="900" dirty="0" err="1"/>
              <a:t>Chronic</a:t>
            </a:r>
            <a:r>
              <a:rPr lang="tr-TR" sz="900" dirty="0"/>
              <a:t> myeloid </a:t>
            </a:r>
            <a:r>
              <a:rPr lang="tr-TR" sz="900" dirty="0" err="1"/>
              <a:t>leukemia</a:t>
            </a:r>
            <a:r>
              <a:rPr lang="tr-TR" sz="900" dirty="0"/>
              <a:t>: 2022 </a:t>
            </a:r>
            <a:r>
              <a:rPr lang="tr-TR" sz="900" dirty="0" err="1"/>
              <a:t>update</a:t>
            </a:r>
            <a:r>
              <a:rPr lang="tr-TR" sz="900" dirty="0"/>
              <a:t> on </a:t>
            </a:r>
            <a:r>
              <a:rPr lang="tr-TR" sz="900" dirty="0" err="1"/>
              <a:t>diagnosis</a:t>
            </a:r>
            <a:r>
              <a:rPr lang="tr-TR" sz="900" dirty="0"/>
              <a:t>, </a:t>
            </a:r>
            <a:r>
              <a:rPr lang="tr-TR" sz="900" dirty="0" err="1"/>
              <a:t>therapy</a:t>
            </a:r>
            <a:r>
              <a:rPr lang="tr-TR" sz="900" dirty="0"/>
              <a:t>, </a:t>
            </a:r>
            <a:r>
              <a:rPr lang="tr-TR" sz="900" dirty="0" err="1"/>
              <a:t>and</a:t>
            </a:r>
            <a:r>
              <a:rPr lang="tr-TR" sz="900" dirty="0"/>
              <a:t> </a:t>
            </a:r>
            <a:r>
              <a:rPr lang="tr-TR" sz="900" dirty="0" err="1"/>
              <a:t>monitoring</a:t>
            </a:r>
            <a:r>
              <a:rPr lang="tr-TR" sz="900" dirty="0"/>
              <a:t>.” </a:t>
            </a:r>
            <a:r>
              <a:rPr lang="tr-TR" sz="900" dirty="0" err="1"/>
              <a:t>American</a:t>
            </a:r>
            <a:r>
              <a:rPr lang="tr-TR" sz="900" dirty="0"/>
              <a:t> </a:t>
            </a:r>
            <a:r>
              <a:rPr lang="tr-TR" sz="900" dirty="0" err="1"/>
              <a:t>journal</a:t>
            </a:r>
            <a:r>
              <a:rPr lang="tr-TR" sz="900" dirty="0"/>
              <a:t> of </a:t>
            </a:r>
            <a:r>
              <a:rPr lang="tr-TR" sz="900" dirty="0" err="1"/>
              <a:t>hematology</a:t>
            </a:r>
            <a:r>
              <a:rPr lang="tr-TR" sz="900" dirty="0"/>
              <a:t> </a:t>
            </a:r>
            <a:r>
              <a:rPr lang="tr-TR" sz="900" dirty="0" err="1"/>
              <a:t>vol</a:t>
            </a:r>
            <a:r>
              <a:rPr lang="tr-TR" sz="900" dirty="0"/>
              <a:t>. 97,9 (2022): 1236-1256. doi:10.1002/ajh.26642</a:t>
            </a:r>
          </a:p>
        </p:txBody>
      </p:sp>
    </p:spTree>
    <p:extLst>
      <p:ext uri="{BB962C8B-B14F-4D97-AF65-F5344CB8AC3E}">
        <p14:creationId xmlns:p14="http://schemas.microsoft.com/office/powerpoint/2010/main" val="2494610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D08667-F302-5CA8-8CEC-2FD59372C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İlk Sıra Tedavi Bırakma Oranları: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6755EF3-94B6-ED92-3E19-636D8609EBB8}"/>
              </a:ext>
            </a:extLst>
          </p:cNvPr>
          <p:cNvSpPr txBox="1"/>
          <p:nvPr/>
        </p:nvSpPr>
        <p:spPr>
          <a:xfrm>
            <a:off x="718939" y="6145213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Choi, Eun-Ji. “</a:t>
            </a:r>
            <a:r>
              <a:rPr lang="en-US" sz="900" dirty="0" err="1"/>
              <a:t>Asciminib</a:t>
            </a:r>
            <a:r>
              <a:rPr lang="en-US" sz="900" dirty="0"/>
              <a:t>: the first-in-class allosteric inhibitor of BCR::ABL1 kinase.” Blood research vol. 58,S1 (2023): S29-S36. doi:10.5045/br.2023.2023017</a:t>
            </a:r>
            <a:endParaRPr lang="tr-TR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900" b="0" i="0" dirty="0">
                <a:effectLst/>
                <a:latin typeface="acumin-pro"/>
              </a:rPr>
              <a:t>François </a:t>
            </a:r>
            <a:r>
              <a:rPr lang="tr-TR" sz="900" b="0" i="0" dirty="0" err="1">
                <a:effectLst/>
                <a:latin typeface="acumin-pro"/>
              </a:rPr>
              <a:t>Guilhot</a:t>
            </a:r>
            <a:r>
              <a:rPr lang="tr-TR" sz="900" b="0" i="0" dirty="0">
                <a:effectLst/>
                <a:latin typeface="acumin-pro"/>
              </a:rPr>
              <a:t>, </a:t>
            </a:r>
            <a:r>
              <a:rPr lang="tr-TR" sz="900" b="0" i="0" dirty="0" err="1">
                <a:effectLst/>
                <a:latin typeface="acumin-pro"/>
              </a:rPr>
              <a:t>Rüdiger</a:t>
            </a:r>
            <a:r>
              <a:rPr lang="tr-TR" sz="900" b="0" i="0" dirty="0">
                <a:effectLst/>
                <a:latin typeface="acumin-pro"/>
              </a:rPr>
              <a:t> </a:t>
            </a:r>
            <a:r>
              <a:rPr lang="tr-TR" sz="900" b="0" i="0" dirty="0" err="1">
                <a:effectLst/>
                <a:latin typeface="acumin-pro"/>
              </a:rPr>
              <a:t>Hehlmann</a:t>
            </a:r>
            <a:r>
              <a:rPr lang="tr-TR" sz="900" b="0" i="0" dirty="0">
                <a:effectLst/>
                <a:latin typeface="acumin-pro"/>
              </a:rPr>
              <a:t>; </a:t>
            </a:r>
            <a:r>
              <a:rPr lang="tr-TR" sz="900" b="0" i="0" dirty="0" err="1">
                <a:effectLst/>
                <a:latin typeface="acumin-pro"/>
              </a:rPr>
              <a:t>Long-term</a:t>
            </a:r>
            <a:r>
              <a:rPr lang="tr-TR" sz="900" b="0" i="0" dirty="0">
                <a:effectLst/>
                <a:latin typeface="acumin-pro"/>
              </a:rPr>
              <a:t> </a:t>
            </a:r>
            <a:r>
              <a:rPr lang="tr-TR" sz="900" b="0" i="0" dirty="0" err="1">
                <a:effectLst/>
                <a:latin typeface="acumin-pro"/>
              </a:rPr>
              <a:t>Outcomes</a:t>
            </a:r>
            <a:r>
              <a:rPr lang="tr-TR" sz="900" b="0" i="0" dirty="0">
                <a:effectLst/>
                <a:latin typeface="acumin-pro"/>
              </a:rPr>
              <a:t> of </a:t>
            </a:r>
            <a:r>
              <a:rPr lang="tr-TR" sz="900" b="0" i="0" dirty="0" err="1">
                <a:effectLst/>
                <a:latin typeface="acumin-pro"/>
              </a:rPr>
              <a:t>tyrosine</a:t>
            </a:r>
            <a:r>
              <a:rPr lang="tr-TR" sz="900" b="0" i="0" dirty="0">
                <a:effectLst/>
                <a:latin typeface="acumin-pro"/>
              </a:rPr>
              <a:t> </a:t>
            </a:r>
            <a:r>
              <a:rPr lang="tr-TR" sz="900" b="0" i="0" dirty="0" err="1">
                <a:effectLst/>
                <a:latin typeface="acumin-pro"/>
              </a:rPr>
              <a:t>kinase</a:t>
            </a:r>
            <a:r>
              <a:rPr lang="tr-TR" sz="900" b="0" i="0" dirty="0">
                <a:effectLst/>
                <a:latin typeface="acumin-pro"/>
              </a:rPr>
              <a:t> </a:t>
            </a:r>
            <a:r>
              <a:rPr lang="tr-TR" sz="900" b="0" i="0" dirty="0" err="1">
                <a:effectLst/>
                <a:latin typeface="acumin-pro"/>
              </a:rPr>
              <a:t>inhibitors</a:t>
            </a:r>
            <a:r>
              <a:rPr lang="tr-TR" sz="900" b="0" i="0" dirty="0">
                <a:effectLst/>
                <a:latin typeface="acumin-pro"/>
              </a:rPr>
              <a:t> in </a:t>
            </a:r>
            <a:r>
              <a:rPr lang="tr-TR" sz="900" b="0" i="0" dirty="0" err="1">
                <a:effectLst/>
                <a:latin typeface="acumin-pro"/>
              </a:rPr>
              <a:t>chronic</a:t>
            </a:r>
            <a:r>
              <a:rPr lang="tr-TR" sz="900" b="0" i="0" dirty="0">
                <a:effectLst/>
                <a:latin typeface="acumin-pro"/>
              </a:rPr>
              <a:t> myeloid </a:t>
            </a:r>
            <a:r>
              <a:rPr lang="tr-TR" sz="900" b="0" i="0" dirty="0" err="1">
                <a:effectLst/>
                <a:latin typeface="acumin-pro"/>
              </a:rPr>
              <a:t>leukemia</a:t>
            </a:r>
            <a:r>
              <a:rPr lang="tr-TR" sz="900" b="0" i="0" dirty="0">
                <a:effectLst/>
                <a:latin typeface="acumin-pro"/>
              </a:rPr>
              <a:t>. </a:t>
            </a:r>
            <a:r>
              <a:rPr lang="tr-TR" sz="900" b="0" i="1" dirty="0">
                <a:effectLst/>
                <a:latin typeface="acumin-pro"/>
              </a:rPr>
              <a:t>Blood</a:t>
            </a:r>
            <a:r>
              <a:rPr lang="tr-TR" sz="900" b="0" i="0" dirty="0">
                <a:effectLst/>
                <a:latin typeface="acumin-pro"/>
              </a:rPr>
              <a:t> 2024; blood.2024026311. </a:t>
            </a:r>
            <a:r>
              <a:rPr lang="tr-TR" sz="900" b="0" i="0" dirty="0" err="1">
                <a:effectLst/>
                <a:latin typeface="acumin-pro"/>
              </a:rPr>
              <a:t>doi</a:t>
            </a:r>
            <a:r>
              <a:rPr lang="tr-TR" sz="900" b="0" i="0" dirty="0">
                <a:effectLst/>
                <a:latin typeface="acumin-pro"/>
              </a:rPr>
              <a:t>: </a:t>
            </a:r>
            <a:r>
              <a:rPr lang="tr-TR" sz="900" b="0" i="0" u="none" strike="noStrike" dirty="0">
                <a:effectLst/>
                <a:latin typeface="acumin-pr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https://doi.org/10.1182/blood.2024026311</a:t>
            </a:r>
            <a:endParaRPr lang="tr-TR" sz="900" dirty="0"/>
          </a:p>
        </p:txBody>
      </p:sp>
      <p:graphicFrame>
        <p:nvGraphicFramePr>
          <p:cNvPr id="5" name="Tablo 5">
            <a:extLst>
              <a:ext uri="{FF2B5EF4-FFF2-40B4-BE49-F238E27FC236}">
                <a16:creationId xmlns:a16="http://schemas.microsoft.com/office/drawing/2014/main" id="{2E690323-4D66-0A63-27EE-E5AC24B6E9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874494"/>
              </p:ext>
            </p:extLst>
          </p:nvPr>
        </p:nvGraphicFramePr>
        <p:xfrm>
          <a:off x="339047" y="2336800"/>
          <a:ext cx="11392879" cy="2301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598">
                  <a:extLst>
                    <a:ext uri="{9D8B030D-6E8A-4147-A177-3AD203B41FA5}">
                      <a16:colId xmlns:a16="http://schemas.microsoft.com/office/drawing/2014/main" val="2225142357"/>
                    </a:ext>
                  </a:extLst>
                </a:gridCol>
                <a:gridCol w="1742536">
                  <a:extLst>
                    <a:ext uri="{9D8B030D-6E8A-4147-A177-3AD203B41FA5}">
                      <a16:colId xmlns:a16="http://schemas.microsoft.com/office/drawing/2014/main" val="1397360445"/>
                    </a:ext>
                  </a:extLst>
                </a:gridCol>
                <a:gridCol w="1122420">
                  <a:extLst>
                    <a:ext uri="{9D8B030D-6E8A-4147-A177-3AD203B41FA5}">
                      <a16:colId xmlns:a16="http://schemas.microsoft.com/office/drawing/2014/main" val="2741392284"/>
                    </a:ext>
                  </a:extLst>
                </a:gridCol>
                <a:gridCol w="1310218">
                  <a:extLst>
                    <a:ext uri="{9D8B030D-6E8A-4147-A177-3AD203B41FA5}">
                      <a16:colId xmlns:a16="http://schemas.microsoft.com/office/drawing/2014/main" val="1968002500"/>
                    </a:ext>
                  </a:extLst>
                </a:gridCol>
                <a:gridCol w="1328479">
                  <a:extLst>
                    <a:ext uri="{9D8B030D-6E8A-4147-A177-3AD203B41FA5}">
                      <a16:colId xmlns:a16="http://schemas.microsoft.com/office/drawing/2014/main" val="2917272883"/>
                    </a:ext>
                  </a:extLst>
                </a:gridCol>
                <a:gridCol w="1386646">
                  <a:extLst>
                    <a:ext uri="{9D8B030D-6E8A-4147-A177-3AD203B41FA5}">
                      <a16:colId xmlns:a16="http://schemas.microsoft.com/office/drawing/2014/main" val="1887922123"/>
                    </a:ext>
                  </a:extLst>
                </a:gridCol>
                <a:gridCol w="1945758">
                  <a:extLst>
                    <a:ext uri="{9D8B030D-6E8A-4147-A177-3AD203B41FA5}">
                      <a16:colId xmlns:a16="http://schemas.microsoft.com/office/drawing/2014/main" val="3638295932"/>
                    </a:ext>
                  </a:extLst>
                </a:gridCol>
                <a:gridCol w="1248224">
                  <a:extLst>
                    <a:ext uri="{9D8B030D-6E8A-4147-A177-3AD203B41FA5}">
                      <a16:colId xmlns:a16="http://schemas.microsoft.com/office/drawing/2014/main" val="988922047"/>
                    </a:ext>
                  </a:extLst>
                </a:gridCol>
              </a:tblGrid>
              <a:tr h="725577">
                <a:tc>
                  <a:txBody>
                    <a:bodyPr/>
                    <a:lstStyle/>
                    <a:p>
                      <a:r>
                        <a:rPr lang="tr-TR" dirty="0"/>
                        <a:t>TKI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Çalışma (Hasta Sayısı)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Süre (Yıl)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Adverse Etki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Tedaviye Yanıtsızlık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İleri Faza Progresyon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Diğer (Hasta tercihi vs)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Toplam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6479244"/>
                  </a:ext>
                </a:extLst>
              </a:tr>
              <a:tr h="391790">
                <a:tc>
                  <a:txBody>
                    <a:bodyPr/>
                    <a:lstStyle/>
                    <a:p>
                      <a:r>
                        <a:rPr lang="tr-TR" dirty="0" err="1"/>
                        <a:t>İmatinib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IRIS (553)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%15,2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%6,9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%19,3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%33,1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006919"/>
                  </a:ext>
                </a:extLst>
              </a:tr>
              <a:tr h="391790">
                <a:tc>
                  <a:txBody>
                    <a:bodyPr/>
                    <a:lstStyle/>
                    <a:p>
                      <a:r>
                        <a:rPr lang="tr-TR" dirty="0"/>
                        <a:t>Dasatinib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DASISION (258)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%38,8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522269"/>
                  </a:ext>
                </a:extLst>
              </a:tr>
              <a:tr h="391790">
                <a:tc>
                  <a:txBody>
                    <a:bodyPr/>
                    <a:lstStyle/>
                    <a:p>
                      <a:r>
                        <a:rPr lang="tr-TR" dirty="0" err="1"/>
                        <a:t>Nilotinib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ENESTnd</a:t>
                      </a:r>
                      <a:r>
                        <a:rPr lang="tr-TR" dirty="0"/>
                        <a:t> (282)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%18,8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%13,1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%26,2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%62,1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401433"/>
                  </a:ext>
                </a:extLst>
              </a:tr>
              <a:tr h="400600">
                <a:tc>
                  <a:txBody>
                    <a:bodyPr/>
                    <a:lstStyle/>
                    <a:p>
                      <a:r>
                        <a:rPr lang="tr-TR" dirty="0" err="1"/>
                        <a:t>Bosutinib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BFORE (268)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%8,6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/>
                        <a:t>%40,3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291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999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C5A6A1-ED12-90DC-2862-EA938E785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İkinci Sıra Tedavi: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ABBD2F-3D1B-67B5-5304-ABAB807FD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202319" cy="3599316"/>
          </a:xfrm>
        </p:spPr>
        <p:txBody>
          <a:bodyPr>
            <a:normAutofit/>
          </a:bodyPr>
          <a:lstStyle/>
          <a:p>
            <a:r>
              <a:rPr lang="tr-TR" dirty="0"/>
              <a:t>İlk sırada </a:t>
            </a:r>
            <a:r>
              <a:rPr lang="tr-TR" dirty="0" err="1"/>
              <a:t>imatinib</a:t>
            </a:r>
            <a:r>
              <a:rPr lang="tr-TR" dirty="0"/>
              <a:t> ile %30-40 direnç veya </a:t>
            </a:r>
            <a:r>
              <a:rPr lang="tr-TR" dirty="0" err="1"/>
              <a:t>intolerasyon</a:t>
            </a:r>
            <a:r>
              <a:rPr lang="tr-TR" dirty="0"/>
              <a:t> – 2. Kuşak TKI ile %10 direnç,</a:t>
            </a:r>
          </a:p>
          <a:p>
            <a:r>
              <a:rPr lang="tr-TR" dirty="0"/>
              <a:t>Olası tedavi uyumsuzluğu </a:t>
            </a:r>
            <a:r>
              <a:rPr lang="tr-TR" dirty="0" err="1"/>
              <a:t>vb</a:t>
            </a:r>
            <a:r>
              <a:rPr lang="tr-TR" dirty="0"/>
              <a:t> sebepler?</a:t>
            </a:r>
          </a:p>
          <a:p>
            <a:r>
              <a:rPr lang="tr-TR" dirty="0"/>
              <a:t>Olası TKI direnç mutasyonu değerlendirilmesi.</a:t>
            </a:r>
          </a:p>
          <a:p>
            <a:endParaRPr lang="tr-TR" dirty="0"/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FDD78B35-F4C6-C71B-E2F3-708A3BF06034}"/>
              </a:ext>
            </a:extLst>
          </p:cNvPr>
          <p:cNvGraphicFramePr>
            <a:graphicFrameLocks noGrp="1"/>
          </p:cNvGraphicFramePr>
          <p:nvPr/>
        </p:nvGraphicFramePr>
        <p:xfrm>
          <a:off x="5984240" y="2128646"/>
          <a:ext cx="6004560" cy="3807543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780191">
                  <a:extLst>
                    <a:ext uri="{9D8B030D-6E8A-4147-A177-3AD203B41FA5}">
                      <a16:colId xmlns:a16="http://schemas.microsoft.com/office/drawing/2014/main" val="341069825"/>
                    </a:ext>
                  </a:extLst>
                </a:gridCol>
                <a:gridCol w="4224369">
                  <a:extLst>
                    <a:ext uri="{9D8B030D-6E8A-4147-A177-3AD203B41FA5}">
                      <a16:colId xmlns:a16="http://schemas.microsoft.com/office/drawing/2014/main" val="211637571"/>
                    </a:ext>
                  </a:extLst>
                </a:gridCol>
              </a:tblGrid>
              <a:tr h="4484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tr-TR" sz="1200" dirty="0" err="1">
                          <a:effectLst/>
                        </a:rPr>
                        <a:t>Bosutinib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tr-TR" sz="1200" dirty="0">
                          <a:effectLst/>
                        </a:rPr>
                        <a:t>T315I, V299L, G250E, F317L (minimum aktivite)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7332507"/>
                  </a:ext>
                </a:extLst>
              </a:tr>
              <a:tr h="4998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tr-TR" sz="1200">
                          <a:effectLst/>
                        </a:rPr>
                        <a:t>Dasatinib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tr-TR" sz="1200" dirty="0">
                          <a:effectLst/>
                        </a:rPr>
                        <a:t>T315I/A, V299L, F317L/V/I/C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5354726"/>
                  </a:ext>
                </a:extLst>
              </a:tr>
              <a:tr h="4998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tr-TR" sz="1200">
                          <a:effectLst/>
                        </a:rPr>
                        <a:t>Nilotinib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 dirty="0">
                          <a:effectLst/>
                        </a:rPr>
                        <a:t>T315I, Y253H, E255K/V, F359V/C, G250E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4145625"/>
                  </a:ext>
                </a:extLst>
              </a:tr>
              <a:tr h="10822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tr-TR" sz="1200" dirty="0" err="1">
                          <a:effectLst/>
                        </a:rPr>
                        <a:t>Asciminib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 dirty="0">
                          <a:effectLst/>
                        </a:rPr>
                        <a:t>G109D, Y115N, M244V, V289I, A337V/T, E355G, F359V/I/C, E462K, G463D/S, P465S, V468F, S501R, I502L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1793013"/>
                  </a:ext>
                </a:extLst>
              </a:tr>
              <a:tr h="481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tr-TR" sz="1200">
                          <a:effectLst/>
                        </a:rPr>
                        <a:t>Ponatinib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200">
                          <a:effectLst/>
                        </a:rPr>
                        <a:t>Q252H/T315I, D276G/T315L, T351I/F359V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6614092"/>
                  </a:ext>
                </a:extLst>
              </a:tr>
              <a:tr h="7961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tr-TR" sz="1200">
                          <a:effectLst/>
                        </a:rPr>
                        <a:t>Olverembatinib 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tr-TR" sz="1200">
                          <a:effectLst/>
                        </a:rPr>
                        <a:t>Omacetaxin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tr-TR" sz="1200" dirty="0">
                          <a:effectLst/>
                        </a:rPr>
                        <a:t>Yok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5774274"/>
                  </a:ext>
                </a:extLst>
              </a:tr>
            </a:tbl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C769FC06-F960-65C8-19EB-EC9D56447FCD}"/>
              </a:ext>
            </a:extLst>
          </p:cNvPr>
          <p:cNvSpPr txBox="1"/>
          <p:nvPr/>
        </p:nvSpPr>
        <p:spPr>
          <a:xfrm>
            <a:off x="863028" y="6384026"/>
            <a:ext cx="10515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900" dirty="0"/>
              <a:t>Türk Hematoloji Derneği, Kronik Myeloid Lösemi Tanı ve Tedavi Kılavuzu</a:t>
            </a:r>
          </a:p>
        </p:txBody>
      </p:sp>
    </p:spTree>
    <p:extLst>
      <p:ext uri="{BB962C8B-B14F-4D97-AF65-F5344CB8AC3E}">
        <p14:creationId xmlns:p14="http://schemas.microsoft.com/office/powerpoint/2010/main" val="3873035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9A5368-15FA-6B01-AA38-759C9A11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Asciminib</a:t>
            </a:r>
            <a:r>
              <a:rPr lang="tr-TR" dirty="0"/>
              <a:t> - Yeni Tanı Hasta: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37ADAE-C419-543D-B8DD-71DB5CC7B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00170"/>
            <a:ext cx="6211167" cy="3599316"/>
          </a:xfrm>
        </p:spPr>
        <p:txBody>
          <a:bodyPr>
            <a:normAutofit lnSpcReduction="10000"/>
          </a:bodyPr>
          <a:lstStyle/>
          <a:p>
            <a:r>
              <a:rPr lang="tr-TR" dirty="0"/>
              <a:t>ASC4FIRST çalışması:</a:t>
            </a:r>
          </a:p>
          <a:p>
            <a:pPr lvl="1"/>
            <a:r>
              <a:rPr lang="tr-TR" dirty="0"/>
              <a:t>48 Hafta boyunca ascimimib 80 mg veya diğer TKİ (hekim seçimi),</a:t>
            </a:r>
          </a:p>
          <a:p>
            <a:pPr lvl="1"/>
            <a:r>
              <a:rPr lang="tr-TR" dirty="0"/>
              <a:t>Hedef parametre majör moleküler yanıt,</a:t>
            </a:r>
          </a:p>
          <a:p>
            <a:pPr lvl="1"/>
            <a:r>
              <a:rPr lang="tr-TR" dirty="0"/>
              <a:t>201 hasta ascimimib kolu , 204 hasta diğer TKİ,</a:t>
            </a:r>
          </a:p>
          <a:p>
            <a:pPr lvl="1"/>
            <a:r>
              <a:rPr lang="tr-TR" dirty="0"/>
              <a:t>MMR oranları;</a:t>
            </a:r>
          </a:p>
          <a:p>
            <a:pPr lvl="2"/>
            <a:r>
              <a:rPr lang="tr-TR" dirty="0" err="1"/>
              <a:t>Asciminib</a:t>
            </a:r>
            <a:r>
              <a:rPr lang="tr-TR" dirty="0"/>
              <a:t> vs 2. kuşak TKİ: %66 vs %57,8 ;</a:t>
            </a:r>
          </a:p>
          <a:p>
            <a:pPr lvl="2"/>
            <a:r>
              <a:rPr lang="tr-TR" dirty="0" err="1"/>
              <a:t>Asciminib</a:t>
            </a:r>
            <a:r>
              <a:rPr lang="tr-TR" dirty="0"/>
              <a:t> vs </a:t>
            </a:r>
            <a:r>
              <a:rPr lang="tr-TR" dirty="0" err="1"/>
              <a:t>imatinib</a:t>
            </a:r>
            <a:r>
              <a:rPr lang="tr-TR" dirty="0"/>
              <a:t> : %69,3 vs %40,2 (p &lt; 0,001)</a:t>
            </a:r>
          </a:p>
          <a:p>
            <a:pPr lvl="1"/>
            <a:r>
              <a:rPr lang="tr-TR" dirty="0"/>
              <a:t>Adverse etki ascimimib kolunda daha az (Grade 3 %4,5 vs %9,8- 11,1).</a:t>
            </a:r>
          </a:p>
          <a:p>
            <a:pPr lvl="1"/>
            <a:endParaRPr lang="tr-TR" dirty="0"/>
          </a:p>
          <a:p>
            <a:pPr lvl="1"/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F57057D-38B4-E7AD-9C8C-ECB61265FF58}"/>
              </a:ext>
            </a:extLst>
          </p:cNvPr>
          <p:cNvSpPr txBox="1"/>
          <p:nvPr/>
        </p:nvSpPr>
        <p:spPr>
          <a:xfrm>
            <a:off x="697673" y="6145213"/>
            <a:ext cx="10515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err="1"/>
              <a:t>Hochhaus</a:t>
            </a:r>
            <a:r>
              <a:rPr lang="en-US" sz="900" dirty="0"/>
              <a:t>, Andreas et al. “</a:t>
            </a:r>
            <a:r>
              <a:rPr lang="en-US" sz="900" dirty="0" err="1"/>
              <a:t>Asciminib</a:t>
            </a:r>
            <a:r>
              <a:rPr lang="en-US" sz="900" dirty="0"/>
              <a:t> in Newly Diagnosed Chronic Myeloid Leukemia.” The New England journal of medicine vol. 391,10 (2024): 885-898. doi:10.1056/NEJMoa2400858</a:t>
            </a:r>
            <a:endParaRPr lang="tr-TR" sz="900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07DCD6F7-815A-5F4F-1E5B-4C5C2B074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766" y="3316436"/>
            <a:ext cx="6243803" cy="222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60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5E9B91-B31C-692D-1180-66EABFFE1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TKİ ve Kombinasyonları: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B60CF3-6BBE-B9B9-6231-07A4DE26C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008346" cy="3599316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BCL-2 inhibisyonu </a:t>
            </a:r>
            <a:r>
              <a:rPr lang="tr-TR" dirty="0">
                <a:sym typeface="Wingdings" panose="05000000000000000000" pitchFamily="2" charset="2"/>
              </a:rPr>
              <a:t> Fare deneylerinde BCL-XL inhibisyonu ile artmış OS, ilk insan faz 2 çalışmasında 4 yılda %100 OS,</a:t>
            </a:r>
          </a:p>
          <a:p>
            <a:r>
              <a:rPr lang="tr-TR" dirty="0">
                <a:sym typeface="Wingdings" panose="05000000000000000000" pitchFamily="2" charset="2"/>
              </a:rPr>
              <a:t>İleri faz KML hastalarında dasatinib ve </a:t>
            </a:r>
            <a:r>
              <a:rPr lang="tr-TR" dirty="0" err="1">
                <a:sym typeface="Wingdings" panose="05000000000000000000" pitchFamily="2" charset="2"/>
              </a:rPr>
              <a:t>desitabin</a:t>
            </a:r>
            <a:r>
              <a:rPr lang="tr-TR" dirty="0">
                <a:sym typeface="Wingdings" panose="05000000000000000000" pitchFamily="2" charset="2"/>
              </a:rPr>
              <a:t> kombinasyonu  %48 majör </a:t>
            </a:r>
            <a:r>
              <a:rPr lang="tr-TR" dirty="0" err="1">
                <a:sym typeface="Wingdings" panose="05000000000000000000" pitchFamily="2" charset="2"/>
              </a:rPr>
              <a:t>sitonegetik</a:t>
            </a:r>
            <a:r>
              <a:rPr lang="tr-TR" dirty="0">
                <a:sym typeface="Wingdings" panose="05000000000000000000" pitchFamily="2" charset="2"/>
              </a:rPr>
              <a:t> yanıt,</a:t>
            </a:r>
            <a:endParaRPr lang="tr-TR" dirty="0"/>
          </a:p>
          <a:p>
            <a:r>
              <a:rPr lang="tr-TR" dirty="0" err="1"/>
              <a:t>Pioglitazon</a:t>
            </a:r>
            <a:r>
              <a:rPr lang="tr-TR" dirty="0"/>
              <a:t> PPAR gama agonist etkisi </a:t>
            </a:r>
            <a:r>
              <a:rPr lang="tr-TR" dirty="0">
                <a:sym typeface="Wingdings" panose="05000000000000000000" pitchFamily="2" charset="2"/>
              </a:rPr>
              <a:t> artan moleküler yanıt oranları (%23-56),</a:t>
            </a:r>
            <a:endParaRPr lang="tr-TR" dirty="0"/>
          </a:p>
          <a:p>
            <a:r>
              <a:rPr lang="tr-TR" dirty="0"/>
              <a:t>RAS yolağı inhibisyonu: </a:t>
            </a:r>
            <a:r>
              <a:rPr lang="tr-TR" dirty="0" err="1"/>
              <a:t>Farnesyl</a:t>
            </a:r>
            <a:r>
              <a:rPr lang="tr-TR" dirty="0"/>
              <a:t> transferaz inhibitörü </a:t>
            </a:r>
            <a:r>
              <a:rPr lang="tr-TR" dirty="0">
                <a:sym typeface="Wingdings" panose="05000000000000000000" pitchFamily="2" charset="2"/>
              </a:rPr>
              <a:t> fare deneylerinde potansiyel tedavi.</a:t>
            </a:r>
          </a:p>
          <a:p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4ED443F-21B3-7431-2EE1-69C9B658CF1D}"/>
              </a:ext>
            </a:extLst>
          </p:cNvPr>
          <p:cNvSpPr txBox="1"/>
          <p:nvPr/>
        </p:nvSpPr>
        <p:spPr>
          <a:xfrm>
            <a:off x="697673" y="6145213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900" dirty="0" err="1">
                <a:latin typeface="+mj-lt"/>
              </a:rPr>
              <a:t>Jabbour</a:t>
            </a:r>
            <a:r>
              <a:rPr lang="tr-TR" sz="900" dirty="0">
                <a:latin typeface="+mj-lt"/>
              </a:rPr>
              <a:t>, Elias et al. “Combination of dasatinib </a:t>
            </a:r>
            <a:r>
              <a:rPr lang="tr-TR" sz="900" dirty="0" err="1">
                <a:latin typeface="+mj-lt"/>
              </a:rPr>
              <a:t>and</a:t>
            </a:r>
            <a:r>
              <a:rPr lang="tr-TR" sz="900" dirty="0">
                <a:latin typeface="+mj-lt"/>
              </a:rPr>
              <a:t> </a:t>
            </a:r>
            <a:r>
              <a:rPr lang="tr-TR" sz="900" dirty="0" err="1">
                <a:latin typeface="+mj-lt"/>
              </a:rPr>
              <a:t>venetoclax</a:t>
            </a:r>
            <a:r>
              <a:rPr lang="tr-TR" sz="900" dirty="0">
                <a:latin typeface="+mj-lt"/>
              </a:rPr>
              <a:t> in </a:t>
            </a:r>
            <a:r>
              <a:rPr lang="tr-TR" sz="900" dirty="0" err="1">
                <a:latin typeface="+mj-lt"/>
              </a:rPr>
              <a:t>newly</a:t>
            </a:r>
            <a:r>
              <a:rPr lang="tr-TR" sz="900" dirty="0">
                <a:latin typeface="+mj-lt"/>
              </a:rPr>
              <a:t> </a:t>
            </a:r>
            <a:r>
              <a:rPr lang="tr-TR" sz="900" dirty="0" err="1">
                <a:latin typeface="+mj-lt"/>
              </a:rPr>
              <a:t>diagnosed</a:t>
            </a:r>
            <a:r>
              <a:rPr lang="tr-TR" sz="900" dirty="0">
                <a:latin typeface="+mj-lt"/>
              </a:rPr>
              <a:t> </a:t>
            </a:r>
            <a:r>
              <a:rPr lang="tr-TR" sz="900" dirty="0" err="1">
                <a:latin typeface="+mj-lt"/>
              </a:rPr>
              <a:t>chronic</a:t>
            </a:r>
            <a:r>
              <a:rPr lang="tr-TR" sz="900" dirty="0">
                <a:latin typeface="+mj-lt"/>
              </a:rPr>
              <a:t> </a:t>
            </a:r>
            <a:r>
              <a:rPr lang="tr-TR" sz="900" dirty="0" err="1">
                <a:latin typeface="+mj-lt"/>
              </a:rPr>
              <a:t>phase</a:t>
            </a:r>
            <a:r>
              <a:rPr lang="tr-TR" sz="900" dirty="0">
                <a:latin typeface="+mj-lt"/>
              </a:rPr>
              <a:t> </a:t>
            </a:r>
            <a:r>
              <a:rPr lang="tr-TR" sz="900" dirty="0" err="1">
                <a:latin typeface="+mj-lt"/>
              </a:rPr>
              <a:t>chronic</a:t>
            </a:r>
            <a:r>
              <a:rPr lang="tr-TR" sz="900" dirty="0">
                <a:latin typeface="+mj-lt"/>
              </a:rPr>
              <a:t> myeloid </a:t>
            </a:r>
            <a:r>
              <a:rPr lang="tr-TR" sz="900" dirty="0" err="1">
                <a:latin typeface="+mj-lt"/>
              </a:rPr>
              <a:t>leukemia</a:t>
            </a:r>
            <a:r>
              <a:rPr lang="tr-TR" sz="900" dirty="0">
                <a:latin typeface="+mj-lt"/>
              </a:rPr>
              <a:t>.” </a:t>
            </a:r>
            <a:r>
              <a:rPr lang="tr-TR" sz="900" dirty="0" err="1">
                <a:latin typeface="+mj-lt"/>
              </a:rPr>
              <a:t>Cancer</a:t>
            </a:r>
            <a:r>
              <a:rPr lang="tr-TR" sz="900" dirty="0">
                <a:latin typeface="+mj-lt"/>
              </a:rPr>
              <a:t>, 10.1002/cncr.35317. 9 </a:t>
            </a:r>
            <a:r>
              <a:rPr lang="tr-TR" sz="900" dirty="0" err="1">
                <a:latin typeface="+mj-lt"/>
              </a:rPr>
              <a:t>Apr</a:t>
            </a:r>
            <a:r>
              <a:rPr lang="tr-TR" sz="900" dirty="0">
                <a:latin typeface="+mj-lt"/>
              </a:rPr>
              <a:t>. 2024, doi:10.1002/cncr.35317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900" b="0" i="0" u="none" strike="noStrike" baseline="0" dirty="0">
                <a:latin typeface="+mj-lt"/>
              </a:rPr>
              <a:t>Peters DG, Hoover RR, </a:t>
            </a:r>
            <a:r>
              <a:rPr lang="tr-TR" sz="900" b="0" i="0" u="none" strike="noStrike" baseline="0" dirty="0" err="1">
                <a:latin typeface="+mj-lt"/>
              </a:rPr>
              <a:t>Gerlach</a:t>
            </a:r>
            <a:r>
              <a:rPr lang="tr-TR" sz="900" b="0" i="0" u="none" strike="noStrike" baseline="0" dirty="0">
                <a:latin typeface="+mj-lt"/>
              </a:rPr>
              <a:t> MJ, et al. Activity of </a:t>
            </a:r>
            <a:r>
              <a:rPr lang="tr-TR" sz="900" b="0" i="0" u="none" strike="noStrike" baseline="0" dirty="0" err="1">
                <a:latin typeface="+mj-lt"/>
              </a:rPr>
              <a:t>the</a:t>
            </a:r>
            <a:r>
              <a:rPr lang="tr-TR" sz="900" b="0" i="0" u="none" strike="noStrike" baseline="0" dirty="0">
                <a:latin typeface="+mj-lt"/>
              </a:rPr>
              <a:t> </a:t>
            </a:r>
            <a:r>
              <a:rPr lang="tr-TR" sz="900" b="0" i="0" u="none" strike="noStrike" baseline="0" dirty="0" err="1">
                <a:latin typeface="+mj-lt"/>
              </a:rPr>
              <a:t>farnesyl</a:t>
            </a:r>
            <a:r>
              <a:rPr lang="tr-TR" sz="900" b="0" i="0" u="none" strike="noStrike" baseline="0" dirty="0">
                <a:latin typeface="+mj-lt"/>
              </a:rPr>
              <a:t> protein </a:t>
            </a:r>
            <a:r>
              <a:rPr lang="tr-TR" sz="900" b="0" i="0" u="none" strike="noStrike" baseline="0" dirty="0" err="1">
                <a:latin typeface="+mj-lt"/>
              </a:rPr>
              <a:t>transferaseinhibitor</a:t>
            </a:r>
            <a:r>
              <a:rPr lang="tr-TR" sz="900" b="0" i="0" u="none" strike="noStrike" baseline="0" dirty="0">
                <a:latin typeface="+mj-lt"/>
              </a:rPr>
              <a:t> SCH66336 </a:t>
            </a:r>
            <a:r>
              <a:rPr lang="tr-TR" sz="900" b="0" i="0" u="none" strike="noStrike" baseline="0" dirty="0" err="1">
                <a:latin typeface="+mj-lt"/>
              </a:rPr>
              <a:t>against</a:t>
            </a:r>
            <a:r>
              <a:rPr lang="tr-TR" sz="900" b="0" i="0" u="none" strike="noStrike" baseline="0" dirty="0">
                <a:latin typeface="+mj-lt"/>
              </a:rPr>
              <a:t> BCR/ABL-</a:t>
            </a:r>
            <a:r>
              <a:rPr lang="tr-TR" sz="900" b="0" i="0" u="none" strike="noStrike" baseline="0" dirty="0" err="1">
                <a:latin typeface="+mj-lt"/>
              </a:rPr>
              <a:t>induced</a:t>
            </a:r>
            <a:r>
              <a:rPr lang="tr-TR" sz="900" b="0" i="0" u="none" strike="noStrike" baseline="0" dirty="0">
                <a:latin typeface="+mj-lt"/>
              </a:rPr>
              <a:t> </a:t>
            </a:r>
            <a:r>
              <a:rPr lang="tr-TR" sz="900" b="0" i="0" u="none" strike="noStrike" baseline="0" dirty="0" err="1">
                <a:latin typeface="+mj-lt"/>
              </a:rPr>
              <a:t>murine</a:t>
            </a:r>
            <a:r>
              <a:rPr lang="tr-TR" sz="900" b="0" i="0" u="none" strike="noStrike" baseline="0" dirty="0">
                <a:latin typeface="+mj-lt"/>
              </a:rPr>
              <a:t> </a:t>
            </a:r>
            <a:r>
              <a:rPr lang="tr-TR" sz="900" b="0" i="0" u="none" strike="noStrike" baseline="0" dirty="0" err="1">
                <a:latin typeface="+mj-lt"/>
              </a:rPr>
              <a:t>leukemia</a:t>
            </a:r>
            <a:r>
              <a:rPr lang="tr-TR" sz="900" b="0" i="0" u="none" strike="noStrike" baseline="0" dirty="0">
                <a:latin typeface="+mj-lt"/>
              </a:rPr>
              <a:t> </a:t>
            </a:r>
            <a:r>
              <a:rPr lang="tr-TR" sz="900" b="0" i="0" u="none" strike="noStrike" baseline="0" dirty="0" err="1">
                <a:latin typeface="+mj-lt"/>
              </a:rPr>
              <a:t>and</a:t>
            </a:r>
            <a:r>
              <a:rPr lang="tr-TR" sz="900" b="0" i="0" u="none" strike="noStrike" baseline="0" dirty="0">
                <a:latin typeface="+mj-lt"/>
              </a:rPr>
              <a:t> </a:t>
            </a:r>
            <a:r>
              <a:rPr lang="tr-TR" sz="900" b="0" i="0" u="none" strike="noStrike" baseline="0" dirty="0" err="1">
                <a:latin typeface="+mj-lt"/>
              </a:rPr>
              <a:t>primary</a:t>
            </a:r>
            <a:r>
              <a:rPr lang="tr-TR" sz="900" b="0" i="0" u="none" strike="noStrike" baseline="0" dirty="0">
                <a:latin typeface="+mj-lt"/>
              </a:rPr>
              <a:t> </a:t>
            </a:r>
            <a:r>
              <a:rPr lang="tr-TR" sz="900" b="0" i="0" u="none" strike="noStrike" baseline="0" dirty="0" err="1">
                <a:latin typeface="+mj-lt"/>
              </a:rPr>
              <a:t>cells</a:t>
            </a:r>
            <a:r>
              <a:rPr lang="tr-TR" sz="900" b="0" i="0" u="none" strike="noStrike" baseline="0" dirty="0">
                <a:latin typeface="+mj-lt"/>
              </a:rPr>
              <a:t> </a:t>
            </a:r>
            <a:r>
              <a:rPr lang="tr-TR" sz="900" b="0" i="0" u="none" strike="noStrike" baseline="0" dirty="0" err="1">
                <a:latin typeface="+mj-lt"/>
              </a:rPr>
              <a:t>frompatients</a:t>
            </a:r>
            <a:r>
              <a:rPr lang="tr-TR" sz="900" b="0" i="0" u="none" strike="noStrike" baseline="0" dirty="0">
                <a:latin typeface="+mj-lt"/>
              </a:rPr>
              <a:t> </a:t>
            </a:r>
            <a:r>
              <a:rPr lang="tr-TR" sz="900" b="0" i="0" u="none" strike="noStrike" baseline="0" dirty="0" err="1">
                <a:latin typeface="+mj-lt"/>
              </a:rPr>
              <a:t>with</a:t>
            </a:r>
            <a:r>
              <a:rPr lang="tr-TR" sz="900" b="0" i="0" u="none" strike="noStrike" baseline="0" dirty="0">
                <a:latin typeface="+mj-lt"/>
              </a:rPr>
              <a:t> </a:t>
            </a:r>
            <a:r>
              <a:rPr lang="tr-TR" sz="900" b="0" i="0" u="none" strike="noStrike" baseline="0" dirty="0" err="1">
                <a:latin typeface="+mj-lt"/>
              </a:rPr>
              <a:t>chronic</a:t>
            </a:r>
            <a:r>
              <a:rPr lang="tr-TR" sz="900" b="0" i="0" u="none" strike="noStrike" baseline="0" dirty="0">
                <a:latin typeface="+mj-lt"/>
              </a:rPr>
              <a:t> myeloid </a:t>
            </a:r>
            <a:r>
              <a:rPr lang="tr-TR" sz="900" b="0" i="0" u="none" strike="noStrike" baseline="0" dirty="0" err="1">
                <a:latin typeface="+mj-lt"/>
              </a:rPr>
              <a:t>leukemia</a:t>
            </a:r>
            <a:r>
              <a:rPr lang="tr-TR" sz="900" b="0" i="0" u="none" strike="noStrike" baseline="0" dirty="0">
                <a:latin typeface="+mj-lt"/>
              </a:rPr>
              <a:t>. Blood 2001; 97:1404.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sz="900" dirty="0"/>
          </a:p>
        </p:txBody>
      </p:sp>
      <p:pic>
        <p:nvPicPr>
          <p:cNvPr id="5" name="Picture 2" descr="Figure 7">
            <a:extLst>
              <a:ext uri="{FF2B5EF4-FFF2-40B4-BE49-F238E27FC236}">
                <a16:creationId xmlns:a16="http://schemas.microsoft.com/office/drawing/2014/main" id="{94FE0971-F606-24FB-7E0E-8B5A42789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509" y="2487138"/>
            <a:ext cx="5009964" cy="272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142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36F91-5DB3-71C4-5DE4-B041D28D8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1AD1B3-B83D-998E-20AA-53C5EE41D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Sunum Planı: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B400DF-630B-83A5-3C05-1B28CA0CC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8655065" cy="3599316"/>
          </a:xfrm>
        </p:spPr>
        <p:txBody>
          <a:bodyPr/>
          <a:lstStyle/>
          <a:p>
            <a:r>
              <a:rPr lang="tr-TR" dirty="0"/>
              <a:t>Tirozin kinaz inhibitörleri (TKI) seçimi ve tedavi yanıtları,</a:t>
            </a:r>
          </a:p>
          <a:p>
            <a:r>
              <a:rPr lang="tr-TR" i="1" dirty="0"/>
              <a:t>Tedaviyi etkileyen diğer faktörler,</a:t>
            </a:r>
          </a:p>
          <a:p>
            <a:r>
              <a:rPr lang="tr-TR" dirty="0"/>
              <a:t>Yan etki yönetimi,</a:t>
            </a:r>
          </a:p>
          <a:p>
            <a:r>
              <a:rPr lang="tr-TR" dirty="0"/>
              <a:t>Sonuç.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7229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DFBDF7-A344-DCB1-85AF-8CC06CC1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İlk Sıra Tedavi ve Komorbiditeler: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48464A66-FC50-D84F-3CCD-4CF554019BA7}"/>
              </a:ext>
            </a:extLst>
          </p:cNvPr>
          <p:cNvSpPr txBox="1"/>
          <p:nvPr/>
        </p:nvSpPr>
        <p:spPr>
          <a:xfrm>
            <a:off x="863028" y="6384026"/>
            <a:ext cx="10515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900" dirty="0"/>
              <a:t>Türk Hematoloji Derneği, Kronik Myeloid Lösemi Tanı ve Tedavi Kılavuzu 2024</a:t>
            </a:r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71C04A41-2E8F-712D-BE20-28554730758E}"/>
              </a:ext>
            </a:extLst>
          </p:cNvPr>
          <p:cNvGraphicFramePr>
            <a:graphicFrameLocks noGrp="1"/>
          </p:cNvGraphicFramePr>
          <p:nvPr/>
        </p:nvGraphicFramePr>
        <p:xfrm>
          <a:off x="863028" y="2188396"/>
          <a:ext cx="10140594" cy="3956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258">
                  <a:extLst>
                    <a:ext uri="{9D8B030D-6E8A-4147-A177-3AD203B41FA5}">
                      <a16:colId xmlns:a16="http://schemas.microsoft.com/office/drawing/2014/main" val="4142271997"/>
                    </a:ext>
                  </a:extLst>
                </a:gridCol>
                <a:gridCol w="1757899">
                  <a:extLst>
                    <a:ext uri="{9D8B030D-6E8A-4147-A177-3AD203B41FA5}">
                      <a16:colId xmlns:a16="http://schemas.microsoft.com/office/drawing/2014/main" val="228997022"/>
                    </a:ext>
                  </a:extLst>
                </a:gridCol>
                <a:gridCol w="1898755">
                  <a:extLst>
                    <a:ext uri="{9D8B030D-6E8A-4147-A177-3AD203B41FA5}">
                      <a16:colId xmlns:a16="http://schemas.microsoft.com/office/drawing/2014/main" val="2614597700"/>
                    </a:ext>
                  </a:extLst>
                </a:gridCol>
                <a:gridCol w="1896501">
                  <a:extLst>
                    <a:ext uri="{9D8B030D-6E8A-4147-A177-3AD203B41FA5}">
                      <a16:colId xmlns:a16="http://schemas.microsoft.com/office/drawing/2014/main" val="70569350"/>
                    </a:ext>
                  </a:extLst>
                </a:gridCol>
                <a:gridCol w="1778181">
                  <a:extLst>
                    <a:ext uri="{9D8B030D-6E8A-4147-A177-3AD203B41FA5}">
                      <a16:colId xmlns:a16="http://schemas.microsoft.com/office/drawing/2014/main" val="1082093708"/>
                    </a:ext>
                  </a:extLst>
                </a:gridCol>
              </a:tblGrid>
              <a:tr h="3025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tr-TR" sz="1100" dirty="0"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tr-TR" sz="1050" dirty="0" err="1">
                          <a:solidFill>
                            <a:schemeClr val="tx1"/>
                          </a:solidFill>
                          <a:effectLst/>
                        </a:rPr>
                        <a:t>İmatinib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tr-TR" sz="1050">
                          <a:solidFill>
                            <a:schemeClr val="tx1"/>
                          </a:solidFill>
                          <a:effectLst/>
                        </a:rPr>
                        <a:t>Bosutinib</a:t>
                      </a:r>
                      <a:endParaRPr lang="tr-T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tr-TR" sz="1050">
                          <a:solidFill>
                            <a:schemeClr val="tx1"/>
                          </a:solidFill>
                          <a:effectLst/>
                        </a:rPr>
                        <a:t>Dasatinib</a:t>
                      </a:r>
                      <a:endParaRPr lang="tr-TR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tr-TR" sz="1050" dirty="0" err="1">
                          <a:solidFill>
                            <a:schemeClr val="tx1"/>
                          </a:solidFill>
                          <a:effectLst/>
                        </a:rPr>
                        <a:t>Nilotinib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798165"/>
                  </a:ext>
                </a:extLst>
              </a:tr>
              <a:tr h="4928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tr-TR" sz="1050" dirty="0">
                          <a:effectLst/>
                        </a:rPr>
                        <a:t>Diyabet/Pankreatit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tr-TR" sz="1050">
                          <a:effectLst/>
                          <a:highlight>
                            <a:srgbClr val="70AD47"/>
                          </a:highlight>
                        </a:rPr>
                        <a:t>Tercih edilir</a:t>
                      </a:r>
                      <a:endParaRPr lang="tr-TR" sz="1200">
                        <a:effectLst/>
                        <a:highlight>
                          <a:srgbClr val="70AD4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tr-TR" sz="1050" dirty="0">
                          <a:effectLst/>
                          <a:highlight>
                            <a:srgbClr val="70AD47"/>
                          </a:highlight>
                        </a:rPr>
                        <a:t>Tercih edilir</a:t>
                      </a:r>
                      <a:endParaRPr lang="tr-TR" sz="1200" dirty="0">
                        <a:effectLst/>
                        <a:highlight>
                          <a:srgbClr val="70AD4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tr-TR" sz="1050">
                          <a:effectLst/>
                          <a:highlight>
                            <a:srgbClr val="70AD47"/>
                          </a:highlight>
                        </a:rPr>
                        <a:t>Tercih edilir</a:t>
                      </a:r>
                      <a:endParaRPr lang="tr-TR" sz="1200">
                        <a:effectLst/>
                        <a:highlight>
                          <a:srgbClr val="70AD4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tr-TR" sz="1050">
                          <a:effectLst/>
                          <a:highlight>
                            <a:srgbClr val="ED7D31"/>
                          </a:highlight>
                        </a:rPr>
                        <a:t>Daha az tercih edilir</a:t>
                      </a:r>
                      <a:endParaRPr lang="tr-TR" sz="1200">
                        <a:effectLst/>
                        <a:highlight>
                          <a:srgbClr val="ED7D31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915830"/>
                  </a:ext>
                </a:extLst>
              </a:tr>
              <a:tr h="4928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tr-TR" sz="1050" dirty="0">
                          <a:effectLst/>
                        </a:rPr>
                        <a:t>Kardiyovasküler risk faktörleri varlığı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tr-TR" sz="1050">
                          <a:effectLst/>
                          <a:highlight>
                            <a:srgbClr val="70AD47"/>
                          </a:highlight>
                        </a:rPr>
                        <a:t>Tercih edilir</a:t>
                      </a:r>
                      <a:endParaRPr lang="tr-TR" sz="1200">
                        <a:effectLst/>
                        <a:highlight>
                          <a:srgbClr val="70AD4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tr-TR" sz="1050">
                          <a:effectLst/>
                          <a:highlight>
                            <a:srgbClr val="70AD47"/>
                          </a:highlight>
                        </a:rPr>
                        <a:t>Tercih edilir</a:t>
                      </a:r>
                      <a:endParaRPr lang="tr-TR" sz="1200">
                        <a:effectLst/>
                        <a:highlight>
                          <a:srgbClr val="70AD4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tr-TR" sz="1050">
                          <a:effectLst/>
                          <a:highlight>
                            <a:srgbClr val="ED7D31"/>
                          </a:highlight>
                        </a:rPr>
                        <a:t>Daha az tercih edilir</a:t>
                      </a:r>
                      <a:endParaRPr lang="tr-TR" sz="1200">
                        <a:effectLst/>
                        <a:highlight>
                          <a:srgbClr val="ED7D31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tr-TR" sz="1050">
                          <a:effectLst/>
                          <a:highlight>
                            <a:srgbClr val="ED7D31"/>
                          </a:highlight>
                        </a:rPr>
                        <a:t>Daha az tercih edilir</a:t>
                      </a:r>
                      <a:endParaRPr lang="tr-TR" sz="1200">
                        <a:effectLst/>
                        <a:highlight>
                          <a:srgbClr val="ED7D31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0086894"/>
                  </a:ext>
                </a:extLst>
              </a:tr>
              <a:tr h="4928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tr-TR" sz="1050" dirty="0">
                          <a:effectLst/>
                        </a:rPr>
                        <a:t>Periferik arter hastalığı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tr-TR" sz="1050">
                          <a:effectLst/>
                          <a:highlight>
                            <a:srgbClr val="70AD47"/>
                          </a:highlight>
                        </a:rPr>
                        <a:t>Tercih edilir</a:t>
                      </a:r>
                      <a:endParaRPr lang="tr-TR" sz="1200" dirty="0">
                        <a:effectLst/>
                        <a:highlight>
                          <a:srgbClr val="70AD4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tr-TR" sz="1050">
                          <a:effectLst/>
                          <a:highlight>
                            <a:srgbClr val="70AD47"/>
                          </a:highlight>
                        </a:rPr>
                        <a:t>Tercih edilir</a:t>
                      </a:r>
                      <a:endParaRPr lang="tr-TR" sz="1200">
                        <a:effectLst/>
                        <a:highlight>
                          <a:srgbClr val="70AD4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tr-TR" sz="1050">
                          <a:effectLst/>
                          <a:highlight>
                            <a:srgbClr val="70AD47"/>
                          </a:highlight>
                        </a:rPr>
                        <a:t>Tercih edilir</a:t>
                      </a:r>
                      <a:endParaRPr lang="tr-TR" sz="1200">
                        <a:effectLst/>
                        <a:highlight>
                          <a:srgbClr val="70AD4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tr-TR" sz="1050">
                          <a:effectLst/>
                          <a:highlight>
                            <a:srgbClr val="ED7D31"/>
                          </a:highlight>
                        </a:rPr>
                        <a:t>Daha az tercih edilir</a:t>
                      </a:r>
                      <a:endParaRPr lang="tr-TR" sz="1200">
                        <a:effectLst/>
                        <a:highlight>
                          <a:srgbClr val="ED7D31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298549"/>
                  </a:ext>
                </a:extLst>
              </a:tr>
              <a:tr h="6968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tr-TR" sz="1050" dirty="0">
                          <a:effectLst/>
                        </a:rPr>
                        <a:t>Akciğer hastalıkları, Pulmoner hipertansiyon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tr-TR" sz="1050" dirty="0">
                          <a:effectLst/>
                          <a:highlight>
                            <a:srgbClr val="70AD47"/>
                          </a:highlight>
                        </a:rPr>
                        <a:t>Tercih edilir</a:t>
                      </a:r>
                      <a:endParaRPr lang="tr-TR" sz="1200" dirty="0">
                        <a:effectLst/>
                        <a:highlight>
                          <a:srgbClr val="70AD4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tr-TR" sz="1050">
                          <a:effectLst/>
                          <a:highlight>
                            <a:srgbClr val="70AD47"/>
                          </a:highlight>
                        </a:rPr>
                        <a:t>Tercih edilir</a:t>
                      </a:r>
                      <a:endParaRPr lang="tr-TR" sz="1200">
                        <a:effectLst/>
                        <a:highlight>
                          <a:srgbClr val="70AD4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tr-TR" sz="1050">
                          <a:effectLst/>
                          <a:highlight>
                            <a:srgbClr val="ED7D31"/>
                          </a:highlight>
                        </a:rPr>
                        <a:t>Daha az tercih edilir</a:t>
                      </a:r>
                      <a:endParaRPr lang="tr-TR" sz="1200">
                        <a:effectLst/>
                        <a:highlight>
                          <a:srgbClr val="ED7D31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tr-TR" sz="1050">
                          <a:effectLst/>
                          <a:highlight>
                            <a:srgbClr val="70AD47"/>
                          </a:highlight>
                        </a:rPr>
                        <a:t>Tercih edilir</a:t>
                      </a:r>
                      <a:endParaRPr lang="tr-TR" sz="1200">
                        <a:effectLst/>
                        <a:highlight>
                          <a:srgbClr val="70AD4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822750"/>
                  </a:ext>
                </a:extLst>
              </a:tr>
              <a:tr h="4928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tr-TR" sz="1050" dirty="0">
                          <a:effectLst/>
                        </a:rPr>
                        <a:t>KC hastalıkları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tr-TR" sz="1050">
                          <a:effectLst/>
                          <a:highlight>
                            <a:srgbClr val="70AD47"/>
                          </a:highlight>
                        </a:rPr>
                        <a:t>Tercih edilir</a:t>
                      </a:r>
                      <a:endParaRPr lang="tr-TR" sz="1200">
                        <a:effectLst/>
                        <a:highlight>
                          <a:srgbClr val="70AD4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tr-TR" sz="1050" dirty="0">
                          <a:effectLst/>
                          <a:highlight>
                            <a:srgbClr val="ED7D31"/>
                          </a:highlight>
                        </a:rPr>
                        <a:t>Daha az tercih edilir</a:t>
                      </a:r>
                      <a:endParaRPr lang="tr-TR" sz="1200" dirty="0">
                        <a:effectLst/>
                        <a:highlight>
                          <a:srgbClr val="ED7D31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tr-TR" sz="1050">
                          <a:effectLst/>
                          <a:highlight>
                            <a:srgbClr val="70AD47"/>
                          </a:highlight>
                        </a:rPr>
                        <a:t>Tercih edilir</a:t>
                      </a:r>
                      <a:endParaRPr lang="tr-TR" sz="1200">
                        <a:effectLst/>
                        <a:highlight>
                          <a:srgbClr val="70AD4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tr-TR" sz="1050">
                          <a:effectLst/>
                          <a:highlight>
                            <a:srgbClr val="70AD47"/>
                          </a:highlight>
                        </a:rPr>
                        <a:t>Tercih edilir</a:t>
                      </a:r>
                      <a:endParaRPr lang="tr-TR" sz="1200">
                        <a:effectLst/>
                        <a:highlight>
                          <a:srgbClr val="70AD4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733994"/>
                  </a:ext>
                </a:extLst>
              </a:tr>
              <a:tr h="4928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tr-TR" sz="1050" dirty="0">
                          <a:effectLst/>
                        </a:rPr>
                        <a:t>GIS hastalıkları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tr-TR" sz="1050">
                          <a:effectLst/>
                          <a:highlight>
                            <a:srgbClr val="ED7D31"/>
                          </a:highlight>
                        </a:rPr>
                        <a:t>Daha az tercih edilir</a:t>
                      </a:r>
                      <a:endParaRPr lang="tr-TR" sz="1200">
                        <a:effectLst/>
                        <a:highlight>
                          <a:srgbClr val="ED7D31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tr-TR" sz="1050" dirty="0">
                          <a:effectLst/>
                          <a:highlight>
                            <a:srgbClr val="ED7D31"/>
                          </a:highlight>
                        </a:rPr>
                        <a:t>Daha az tercih edilir</a:t>
                      </a:r>
                      <a:endParaRPr lang="tr-TR" sz="1200" dirty="0">
                        <a:effectLst/>
                        <a:highlight>
                          <a:srgbClr val="ED7D31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tr-TR" sz="1050">
                          <a:effectLst/>
                          <a:highlight>
                            <a:srgbClr val="70AD47"/>
                          </a:highlight>
                        </a:rPr>
                        <a:t>Tercih edilir</a:t>
                      </a:r>
                      <a:endParaRPr lang="tr-TR" sz="1200">
                        <a:effectLst/>
                        <a:highlight>
                          <a:srgbClr val="70AD4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tr-TR" sz="1050">
                          <a:effectLst/>
                          <a:highlight>
                            <a:srgbClr val="70AD47"/>
                          </a:highlight>
                        </a:rPr>
                        <a:t>Tercih edilir</a:t>
                      </a:r>
                      <a:endParaRPr lang="tr-TR" sz="1200">
                        <a:effectLst/>
                        <a:highlight>
                          <a:srgbClr val="70AD4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388171"/>
                  </a:ext>
                </a:extLst>
              </a:tr>
              <a:tr h="4928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tr-TR" sz="1050" dirty="0">
                          <a:effectLst/>
                        </a:rPr>
                        <a:t>Böbrek Hastalıkları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tr-TR" sz="1050">
                          <a:effectLst/>
                          <a:highlight>
                            <a:srgbClr val="ED7D31"/>
                          </a:highlight>
                        </a:rPr>
                        <a:t>Daha az tercih edilir</a:t>
                      </a:r>
                      <a:endParaRPr lang="tr-TR" sz="1200">
                        <a:effectLst/>
                        <a:highlight>
                          <a:srgbClr val="ED7D31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tr-TR" sz="1050">
                          <a:effectLst/>
                          <a:highlight>
                            <a:srgbClr val="ED7D31"/>
                          </a:highlight>
                        </a:rPr>
                        <a:t>Daha az tercih edilir</a:t>
                      </a:r>
                      <a:endParaRPr lang="tr-TR" sz="1200">
                        <a:effectLst/>
                        <a:highlight>
                          <a:srgbClr val="ED7D31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tr-TR" sz="1050">
                          <a:effectLst/>
                          <a:highlight>
                            <a:srgbClr val="70AD47"/>
                          </a:highlight>
                        </a:rPr>
                        <a:t>Tercih edilir</a:t>
                      </a:r>
                      <a:endParaRPr lang="tr-TR" sz="1200">
                        <a:effectLst/>
                        <a:highlight>
                          <a:srgbClr val="70AD4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tr-TR" sz="1050" dirty="0">
                          <a:effectLst/>
                          <a:highlight>
                            <a:srgbClr val="70AD47"/>
                          </a:highlight>
                        </a:rPr>
                        <a:t>Tercih edilir</a:t>
                      </a:r>
                      <a:endParaRPr lang="tr-TR" sz="1200" dirty="0">
                        <a:effectLst/>
                        <a:highlight>
                          <a:srgbClr val="70AD4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687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053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DFBDF7-A344-DCB1-85AF-8CC06CC1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İlk Sıra Tedavi Öncesi Değerlendirme: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61" y="1979960"/>
            <a:ext cx="8872663" cy="4281201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664605" y="6475380"/>
            <a:ext cx="9629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Barber MC, Mauro MJ, </a:t>
            </a:r>
            <a:r>
              <a:rPr lang="en-US" sz="1200" dirty="0" err="1"/>
              <a:t>Moslehi</a:t>
            </a:r>
            <a:r>
              <a:rPr lang="en-US" sz="1200" dirty="0"/>
              <a:t> </a:t>
            </a:r>
            <a:r>
              <a:rPr lang="en-US" sz="1200" dirty="0" err="1"/>
              <a:t>J.Hematology</a:t>
            </a:r>
            <a:r>
              <a:rPr lang="en-US" sz="1200" dirty="0"/>
              <a:t> Am </a:t>
            </a:r>
            <a:r>
              <a:rPr lang="en-US" sz="1200" dirty="0" err="1"/>
              <a:t>Soc</a:t>
            </a:r>
            <a:r>
              <a:rPr lang="en-US" sz="1200" dirty="0"/>
              <a:t> </a:t>
            </a:r>
            <a:r>
              <a:rPr lang="en-US" sz="1200" dirty="0" err="1"/>
              <a:t>Hematol</a:t>
            </a:r>
            <a:r>
              <a:rPr lang="en-US" sz="1200" dirty="0"/>
              <a:t> </a:t>
            </a:r>
            <a:r>
              <a:rPr lang="en-US" sz="1200" dirty="0" err="1"/>
              <a:t>Educ</a:t>
            </a:r>
            <a:r>
              <a:rPr lang="en-US" sz="1200" dirty="0"/>
              <a:t> Program (1):110-114, 2017.</a:t>
            </a:r>
          </a:p>
        </p:txBody>
      </p:sp>
    </p:spTree>
    <p:extLst>
      <p:ext uri="{BB962C8B-B14F-4D97-AF65-F5344CB8AC3E}">
        <p14:creationId xmlns:p14="http://schemas.microsoft.com/office/powerpoint/2010/main" val="1619495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5CB149-F688-1B1D-A959-341C9985C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Sunum Planı: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69F54C-A38C-8FED-5AD7-AC8B75ECA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8655065" cy="3599316"/>
          </a:xfrm>
        </p:spPr>
        <p:txBody>
          <a:bodyPr/>
          <a:lstStyle/>
          <a:p>
            <a:r>
              <a:rPr lang="tr-TR" i="1" dirty="0"/>
              <a:t>Tirozin kinaz inhibitörleri (TKI) seçimi ve tedavi yanıtları,</a:t>
            </a:r>
          </a:p>
          <a:p>
            <a:r>
              <a:rPr lang="tr-TR" dirty="0"/>
              <a:t>Tedaviyi etkileyen diğer faktörler,</a:t>
            </a:r>
          </a:p>
          <a:p>
            <a:r>
              <a:rPr lang="tr-TR" dirty="0"/>
              <a:t>Yan etki yönetimi,</a:t>
            </a:r>
          </a:p>
          <a:p>
            <a:r>
              <a:rPr lang="tr-TR" dirty="0"/>
              <a:t>Sonuç.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5345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AFC47E-1096-3874-3840-1101E14F8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İlaç Etkileşimi: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B9649E-0575-5AC6-A8D4-C21318EAB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28" y="2105459"/>
            <a:ext cx="4361029" cy="3694176"/>
          </a:xfrm>
        </p:spPr>
        <p:txBody>
          <a:bodyPr>
            <a:normAutofit/>
          </a:bodyPr>
          <a:lstStyle/>
          <a:p>
            <a:r>
              <a:rPr lang="tr-TR" dirty="0" err="1"/>
              <a:t>İmatinib</a:t>
            </a:r>
            <a:r>
              <a:rPr lang="tr-TR" dirty="0"/>
              <a:t> daha güvenli,</a:t>
            </a:r>
          </a:p>
          <a:p>
            <a:r>
              <a:rPr lang="tr-TR" dirty="0"/>
              <a:t>2. kuşak TKİ kullanan hastalarda PPİ, anti-koagulan, anti aritmik (KKB, BB ve </a:t>
            </a:r>
            <a:r>
              <a:rPr lang="tr-TR" dirty="0" err="1"/>
              <a:t>Digoxin</a:t>
            </a:r>
            <a:r>
              <a:rPr lang="tr-TR" dirty="0"/>
              <a:t> gibi) ciddi ilaç etkileşimi,</a:t>
            </a:r>
          </a:p>
          <a:p>
            <a:r>
              <a:rPr lang="tr-TR" dirty="0"/>
              <a:t>2. kuşak TKİ </a:t>
            </a:r>
            <a:r>
              <a:rPr lang="tr-TR" dirty="0" err="1"/>
              <a:t>advers</a:t>
            </a:r>
            <a:r>
              <a:rPr lang="tr-TR" dirty="0"/>
              <a:t> etkilerini (QT uzaması vb.) arttırma gibi etkiler.</a:t>
            </a:r>
          </a:p>
          <a:p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D7DB313-DC2C-42DD-E4C0-000A4E71C71B}"/>
              </a:ext>
            </a:extLst>
          </p:cNvPr>
          <p:cNvSpPr txBox="1"/>
          <p:nvPr/>
        </p:nvSpPr>
        <p:spPr>
          <a:xfrm>
            <a:off x="764587" y="6205515"/>
            <a:ext cx="106628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900" b="0" i="0" dirty="0" err="1">
                <a:effectLst/>
                <a:latin typeface="BlinkMacSystemFont"/>
              </a:rPr>
              <a:t>Haouala</a:t>
            </a:r>
            <a:r>
              <a:rPr lang="tr-TR" sz="900" b="0" i="0" dirty="0">
                <a:effectLst/>
                <a:latin typeface="BlinkMacSystemFont"/>
              </a:rPr>
              <a:t>, </a:t>
            </a:r>
            <a:r>
              <a:rPr lang="tr-TR" sz="900" b="0" i="0" dirty="0" err="1">
                <a:effectLst/>
                <a:latin typeface="BlinkMacSystemFont"/>
              </a:rPr>
              <a:t>Amina</a:t>
            </a:r>
            <a:r>
              <a:rPr lang="tr-TR" sz="900" b="0" i="0" dirty="0">
                <a:effectLst/>
                <a:latin typeface="BlinkMacSystemFont"/>
              </a:rPr>
              <a:t> et al. “</a:t>
            </a:r>
            <a:r>
              <a:rPr lang="tr-TR" sz="900" b="0" i="0" dirty="0" err="1">
                <a:effectLst/>
                <a:latin typeface="BlinkMacSystemFont"/>
              </a:rPr>
              <a:t>Drug</a:t>
            </a:r>
            <a:r>
              <a:rPr lang="tr-TR" sz="900" b="0" i="0" dirty="0">
                <a:effectLst/>
                <a:latin typeface="BlinkMacSystemFont"/>
              </a:rPr>
              <a:t> </a:t>
            </a:r>
            <a:r>
              <a:rPr lang="tr-TR" sz="900" b="0" i="0" dirty="0" err="1">
                <a:effectLst/>
                <a:latin typeface="BlinkMacSystemFont"/>
              </a:rPr>
              <a:t>interactions</a:t>
            </a:r>
            <a:r>
              <a:rPr lang="tr-TR" sz="900" b="0" i="0" dirty="0">
                <a:effectLst/>
                <a:latin typeface="BlinkMacSystemFont"/>
              </a:rPr>
              <a:t> </a:t>
            </a:r>
            <a:r>
              <a:rPr lang="tr-TR" sz="900" b="0" i="0" dirty="0" err="1">
                <a:effectLst/>
                <a:latin typeface="BlinkMacSystemFont"/>
              </a:rPr>
              <a:t>with</a:t>
            </a:r>
            <a:r>
              <a:rPr lang="tr-TR" sz="900" b="0" i="0" dirty="0">
                <a:effectLst/>
                <a:latin typeface="BlinkMacSystemFont"/>
              </a:rPr>
              <a:t> </a:t>
            </a:r>
            <a:r>
              <a:rPr lang="tr-TR" sz="900" b="0" i="0" dirty="0" err="1">
                <a:effectLst/>
                <a:latin typeface="BlinkMacSystemFont"/>
              </a:rPr>
              <a:t>the</a:t>
            </a:r>
            <a:r>
              <a:rPr lang="tr-TR" sz="900" b="0" i="0" dirty="0">
                <a:effectLst/>
                <a:latin typeface="BlinkMacSystemFont"/>
              </a:rPr>
              <a:t> </a:t>
            </a:r>
            <a:r>
              <a:rPr lang="tr-TR" sz="900" b="0" i="0" dirty="0" err="1">
                <a:effectLst/>
                <a:latin typeface="BlinkMacSystemFont"/>
              </a:rPr>
              <a:t>tyrosine</a:t>
            </a:r>
            <a:r>
              <a:rPr lang="tr-TR" sz="900" b="0" i="0" dirty="0">
                <a:effectLst/>
                <a:latin typeface="BlinkMacSystemFont"/>
              </a:rPr>
              <a:t> </a:t>
            </a:r>
            <a:r>
              <a:rPr lang="tr-TR" sz="900" b="0" i="0" dirty="0" err="1">
                <a:effectLst/>
                <a:latin typeface="BlinkMacSystemFont"/>
              </a:rPr>
              <a:t>kinase</a:t>
            </a:r>
            <a:r>
              <a:rPr lang="tr-TR" sz="900" b="0" i="0" dirty="0">
                <a:effectLst/>
                <a:latin typeface="BlinkMacSystemFont"/>
              </a:rPr>
              <a:t> </a:t>
            </a:r>
            <a:r>
              <a:rPr lang="tr-TR" sz="900" b="0" i="0" dirty="0" err="1">
                <a:effectLst/>
                <a:latin typeface="BlinkMacSystemFont"/>
              </a:rPr>
              <a:t>inhibitors</a:t>
            </a:r>
            <a:r>
              <a:rPr lang="tr-TR" sz="900" b="0" i="0" dirty="0">
                <a:effectLst/>
                <a:latin typeface="BlinkMacSystemFont"/>
              </a:rPr>
              <a:t> </a:t>
            </a:r>
            <a:r>
              <a:rPr lang="tr-TR" sz="900" b="0" i="0" dirty="0" err="1">
                <a:effectLst/>
                <a:latin typeface="BlinkMacSystemFont"/>
              </a:rPr>
              <a:t>imatinib</a:t>
            </a:r>
            <a:r>
              <a:rPr lang="tr-TR" sz="900" b="0" i="0" dirty="0">
                <a:effectLst/>
                <a:latin typeface="BlinkMacSystemFont"/>
              </a:rPr>
              <a:t>, </a:t>
            </a:r>
            <a:r>
              <a:rPr lang="tr-TR" sz="900" b="0" i="0" dirty="0" err="1">
                <a:effectLst/>
                <a:latin typeface="BlinkMacSystemFont"/>
              </a:rPr>
              <a:t>dasatinib</a:t>
            </a:r>
            <a:r>
              <a:rPr lang="tr-TR" sz="900" b="0" i="0" dirty="0">
                <a:effectLst/>
                <a:latin typeface="BlinkMacSystemFont"/>
              </a:rPr>
              <a:t>, </a:t>
            </a:r>
            <a:r>
              <a:rPr lang="tr-TR" sz="900" b="0" i="0" dirty="0" err="1">
                <a:effectLst/>
                <a:latin typeface="BlinkMacSystemFont"/>
              </a:rPr>
              <a:t>and</a:t>
            </a:r>
            <a:r>
              <a:rPr lang="tr-TR" sz="900" b="0" i="0" dirty="0">
                <a:effectLst/>
                <a:latin typeface="BlinkMacSystemFont"/>
              </a:rPr>
              <a:t> </a:t>
            </a:r>
            <a:r>
              <a:rPr lang="tr-TR" sz="900" b="0" i="0" dirty="0" err="1">
                <a:effectLst/>
                <a:latin typeface="BlinkMacSystemFont"/>
              </a:rPr>
              <a:t>nilotinib</a:t>
            </a:r>
            <a:r>
              <a:rPr lang="tr-TR" sz="900" b="0" i="0" dirty="0">
                <a:effectLst/>
                <a:latin typeface="BlinkMacSystemFont"/>
              </a:rPr>
              <a:t>.” </a:t>
            </a:r>
            <a:r>
              <a:rPr lang="tr-TR" sz="900" b="0" i="1" dirty="0">
                <a:effectLst/>
                <a:latin typeface="BlinkMacSystemFont"/>
              </a:rPr>
              <a:t>Blood</a:t>
            </a:r>
            <a:r>
              <a:rPr lang="tr-TR" sz="900" b="0" i="0" dirty="0">
                <a:effectLst/>
                <a:latin typeface="BlinkMacSystemFont"/>
              </a:rPr>
              <a:t> </a:t>
            </a:r>
            <a:r>
              <a:rPr lang="tr-TR" sz="900" b="0" i="0" dirty="0" err="1">
                <a:effectLst/>
                <a:latin typeface="BlinkMacSystemFont"/>
              </a:rPr>
              <a:t>vol</a:t>
            </a:r>
            <a:r>
              <a:rPr lang="tr-TR" sz="900" b="0" i="0" dirty="0">
                <a:effectLst/>
                <a:latin typeface="BlinkMacSystemFont"/>
              </a:rPr>
              <a:t>. 117,8 (2011): e75-87. doi:10.1182/blood-2010-07-294330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900" dirty="0" err="1"/>
              <a:t>Kalmanti</a:t>
            </a:r>
            <a:r>
              <a:rPr lang="de-DE" sz="900" dirty="0"/>
              <a:t> L, </a:t>
            </a:r>
            <a:r>
              <a:rPr lang="de-DE" sz="900" dirty="0" err="1"/>
              <a:t>Saussele</a:t>
            </a:r>
            <a:r>
              <a:rPr lang="de-DE" sz="900" dirty="0"/>
              <a:t> S, </a:t>
            </a:r>
            <a:r>
              <a:rPr lang="de-DE" sz="900" dirty="0" err="1"/>
              <a:t>Lauseker</a:t>
            </a:r>
            <a:r>
              <a:rPr lang="de-DE" sz="900" dirty="0"/>
              <a:t> M, Muller MC, Dietz CT, Heinrich L et al.</a:t>
            </a:r>
            <a:r>
              <a:rPr lang="tr-TR" sz="900" dirty="0"/>
              <a:t> </a:t>
            </a:r>
            <a:r>
              <a:rPr lang="en-US" sz="900" dirty="0"/>
              <a:t>Safety and efficacy of imatinib in CML over a period of 10 years: data from the</a:t>
            </a:r>
            <a:r>
              <a:rPr lang="tr-TR" sz="900" dirty="0"/>
              <a:t> </a:t>
            </a:r>
            <a:r>
              <a:rPr lang="en-US" sz="900" dirty="0"/>
              <a:t>randomized CML-study IV. Leukemia 2015; 29: 1123–1132.</a:t>
            </a:r>
            <a:endParaRPr lang="tr-TR" sz="9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B675C2D-A192-FF4F-55CA-0B12D4DBA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169" y="353568"/>
            <a:ext cx="6618656" cy="575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83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D56F59-672C-38D6-01D8-8F59B3E89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66" y="753228"/>
            <a:ext cx="4538234" cy="1080938"/>
          </a:xfrm>
        </p:spPr>
        <p:txBody>
          <a:bodyPr/>
          <a:lstStyle/>
          <a:p>
            <a:r>
              <a:rPr lang="tr-TR" dirty="0"/>
              <a:t>İlk Sıra Tedavi ve Yaş: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A11A07A1-CFC1-911D-45D5-FDAAF9C46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5700" y="553729"/>
            <a:ext cx="7318834" cy="5424218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7A531FD-C29A-A39F-5E9C-B5B4985C0224}"/>
              </a:ext>
            </a:extLst>
          </p:cNvPr>
          <p:cNvSpPr txBox="1"/>
          <p:nvPr/>
        </p:nvSpPr>
        <p:spPr>
          <a:xfrm>
            <a:off x="697673" y="6145213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900" dirty="0"/>
              <a:t>Mersin, Sinan et al. “</a:t>
            </a:r>
            <a:r>
              <a:rPr lang="tr-TR" sz="900" dirty="0" err="1"/>
              <a:t>Current</a:t>
            </a:r>
            <a:r>
              <a:rPr lang="tr-TR" sz="900" dirty="0"/>
              <a:t> </a:t>
            </a:r>
            <a:r>
              <a:rPr lang="tr-TR" sz="900" dirty="0" err="1"/>
              <a:t>and</a:t>
            </a:r>
            <a:r>
              <a:rPr lang="tr-TR" sz="900" dirty="0"/>
              <a:t> </a:t>
            </a:r>
            <a:r>
              <a:rPr lang="tr-TR" sz="900" dirty="0" err="1"/>
              <a:t>emerging</a:t>
            </a:r>
            <a:r>
              <a:rPr lang="tr-TR" sz="900" dirty="0"/>
              <a:t> </a:t>
            </a:r>
            <a:r>
              <a:rPr lang="tr-TR" sz="900" dirty="0" err="1"/>
              <a:t>tyrosine</a:t>
            </a:r>
            <a:r>
              <a:rPr lang="tr-TR" sz="900" dirty="0"/>
              <a:t> </a:t>
            </a:r>
            <a:r>
              <a:rPr lang="tr-TR" sz="900" dirty="0" err="1"/>
              <a:t>kinase</a:t>
            </a:r>
            <a:r>
              <a:rPr lang="tr-TR" sz="900" dirty="0"/>
              <a:t> </a:t>
            </a:r>
            <a:r>
              <a:rPr lang="tr-TR" sz="900" dirty="0" err="1"/>
              <a:t>inhibitors</a:t>
            </a:r>
            <a:r>
              <a:rPr lang="tr-TR" sz="900" dirty="0"/>
              <a:t> for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treatment</a:t>
            </a:r>
            <a:r>
              <a:rPr lang="tr-TR" sz="900" dirty="0"/>
              <a:t> of </a:t>
            </a:r>
            <a:r>
              <a:rPr lang="tr-TR" sz="900" dirty="0" err="1"/>
              <a:t>chronic</a:t>
            </a:r>
            <a:r>
              <a:rPr lang="tr-TR" sz="900" dirty="0"/>
              <a:t> myeloid </a:t>
            </a:r>
            <a:r>
              <a:rPr lang="tr-TR" sz="900" dirty="0" err="1"/>
              <a:t>leukemia</a:t>
            </a:r>
            <a:r>
              <a:rPr lang="tr-TR" sz="900" dirty="0"/>
              <a:t> in </a:t>
            </a:r>
            <a:r>
              <a:rPr lang="tr-TR" sz="900" dirty="0" err="1"/>
              <a:t>young</a:t>
            </a:r>
            <a:r>
              <a:rPr lang="tr-TR" sz="900" dirty="0"/>
              <a:t> </a:t>
            </a:r>
            <a:r>
              <a:rPr lang="tr-TR" sz="900" dirty="0" err="1"/>
              <a:t>adults</a:t>
            </a:r>
            <a:r>
              <a:rPr lang="tr-TR" sz="900" dirty="0"/>
              <a:t>.” </a:t>
            </a:r>
            <a:r>
              <a:rPr lang="tr-TR" sz="900" dirty="0" err="1"/>
              <a:t>Expert</a:t>
            </a:r>
            <a:r>
              <a:rPr lang="tr-TR" sz="900" dirty="0"/>
              <a:t> </a:t>
            </a:r>
            <a:r>
              <a:rPr lang="tr-TR" sz="900" dirty="0" err="1"/>
              <a:t>opinion</a:t>
            </a:r>
            <a:r>
              <a:rPr lang="tr-TR" sz="900" dirty="0"/>
              <a:t> on </a:t>
            </a:r>
            <a:r>
              <a:rPr lang="tr-TR" sz="900" dirty="0" err="1"/>
              <a:t>pharmacotherapy</a:t>
            </a:r>
            <a:r>
              <a:rPr lang="tr-TR" sz="900" dirty="0"/>
              <a:t> </a:t>
            </a:r>
            <a:r>
              <a:rPr lang="tr-TR" sz="900" dirty="0" err="1"/>
              <a:t>vol</a:t>
            </a:r>
            <a:r>
              <a:rPr lang="tr-TR" sz="900" dirty="0"/>
              <a:t>. 24,15 (2023): 1703-1713. doi:10.1080/14656566.2023.2240702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BAADD52-A72D-AF12-B03C-4E82FC687AE6}"/>
              </a:ext>
            </a:extLst>
          </p:cNvPr>
          <p:cNvSpPr txBox="1"/>
          <p:nvPr/>
        </p:nvSpPr>
        <p:spPr>
          <a:xfrm>
            <a:off x="318499" y="2126751"/>
            <a:ext cx="40171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&lt;40 yaş hastalarda: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/>
              <a:t>Daha fazla hastalık yükü,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/>
              <a:t>&gt;60-65 yaş grubu dışında daha düşük tedavi yanıt oranları,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 err="1"/>
              <a:t>İmatinib</a:t>
            </a:r>
            <a:r>
              <a:rPr lang="tr-TR" dirty="0"/>
              <a:t> ile daha düşük MMR ve OS oranları (en yaşlı grup hariç),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/>
              <a:t>2. kuşak TKI dahil olan çalışmalarda DMR ve MMR düşük fakat OS benzer.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26722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F201C8-71EF-B324-9FE0-976C4554F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Diğer tedavilerin KML üzerine etkisi?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1A950E2-B80E-6112-FD10-400FF2906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43" y="2368771"/>
            <a:ext cx="4710386" cy="3599316"/>
          </a:xfrm>
        </p:spPr>
        <p:txBody>
          <a:bodyPr/>
          <a:lstStyle/>
          <a:p>
            <a:r>
              <a:rPr lang="tr-TR" dirty="0" err="1"/>
              <a:t>Pioglitazon</a:t>
            </a:r>
            <a:r>
              <a:rPr lang="tr-TR" dirty="0"/>
              <a:t> PPAR gama agonist etkisi üzerinden moleküler yanıtın artması (%23-56),</a:t>
            </a:r>
          </a:p>
          <a:p>
            <a:r>
              <a:rPr lang="tr-TR" dirty="0" err="1"/>
              <a:t>Statin</a:t>
            </a:r>
            <a:r>
              <a:rPr lang="tr-TR" dirty="0"/>
              <a:t> alan hastalarda c-MYC ve hücre </a:t>
            </a:r>
            <a:r>
              <a:rPr lang="tr-TR" dirty="0" err="1"/>
              <a:t>differansiyonu</a:t>
            </a:r>
            <a:r>
              <a:rPr lang="tr-TR" dirty="0"/>
              <a:t> üzerinden anti lösemik etki.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C6E97D7-7B28-4E01-3FAC-9C60DE2ED26D}"/>
              </a:ext>
            </a:extLst>
          </p:cNvPr>
          <p:cNvSpPr txBox="1"/>
          <p:nvPr/>
        </p:nvSpPr>
        <p:spPr>
          <a:xfrm>
            <a:off x="764587" y="6205515"/>
            <a:ext cx="1066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900" b="0" i="0" dirty="0">
                <a:effectLst/>
                <a:latin typeface="BlinkMacSystemFont"/>
              </a:rPr>
              <a:t>Özgür Yurttaş, Nurgül, </a:t>
            </a:r>
            <a:r>
              <a:rPr lang="tr-TR" sz="900" b="0" i="0" dirty="0" err="1">
                <a:effectLst/>
                <a:latin typeface="BlinkMacSystemFont"/>
              </a:rPr>
              <a:t>and</a:t>
            </a:r>
            <a:r>
              <a:rPr lang="tr-TR" sz="900" b="0" i="0" dirty="0">
                <a:effectLst/>
                <a:latin typeface="BlinkMacSystemFont"/>
              </a:rPr>
              <a:t> Ahmet Emre </a:t>
            </a:r>
            <a:r>
              <a:rPr lang="tr-TR" sz="900" b="0" i="0" dirty="0" err="1">
                <a:effectLst/>
                <a:latin typeface="BlinkMacSystemFont"/>
              </a:rPr>
              <a:t>Eşkazan</a:t>
            </a:r>
            <a:r>
              <a:rPr lang="tr-TR" sz="900" b="0" i="0" dirty="0">
                <a:effectLst/>
                <a:latin typeface="BlinkMacSystemFont"/>
              </a:rPr>
              <a:t>. “</a:t>
            </a:r>
            <a:r>
              <a:rPr lang="tr-TR" sz="900" b="0" i="0" dirty="0" err="1">
                <a:effectLst/>
                <a:latin typeface="BlinkMacSystemFont"/>
              </a:rPr>
              <a:t>Novel</a:t>
            </a:r>
            <a:r>
              <a:rPr lang="tr-TR" sz="900" b="0" i="0" dirty="0">
                <a:effectLst/>
                <a:latin typeface="BlinkMacSystemFont"/>
              </a:rPr>
              <a:t> </a:t>
            </a:r>
            <a:r>
              <a:rPr lang="tr-TR" sz="900" b="0" i="0" dirty="0" err="1">
                <a:effectLst/>
                <a:latin typeface="BlinkMacSystemFont"/>
              </a:rPr>
              <a:t>therapeutic</a:t>
            </a:r>
            <a:r>
              <a:rPr lang="tr-TR" sz="900" b="0" i="0" dirty="0">
                <a:effectLst/>
                <a:latin typeface="BlinkMacSystemFont"/>
              </a:rPr>
              <a:t> </a:t>
            </a:r>
            <a:r>
              <a:rPr lang="tr-TR" sz="900" b="0" i="0" dirty="0" err="1">
                <a:effectLst/>
                <a:latin typeface="BlinkMacSystemFont"/>
              </a:rPr>
              <a:t>approaches</a:t>
            </a:r>
            <a:r>
              <a:rPr lang="tr-TR" sz="900" b="0" i="0" dirty="0">
                <a:effectLst/>
                <a:latin typeface="BlinkMacSystemFont"/>
              </a:rPr>
              <a:t> in </a:t>
            </a:r>
            <a:r>
              <a:rPr lang="tr-TR" sz="900" b="0" i="0" dirty="0" err="1">
                <a:effectLst/>
                <a:latin typeface="BlinkMacSystemFont"/>
              </a:rPr>
              <a:t>chronic</a:t>
            </a:r>
            <a:r>
              <a:rPr lang="tr-TR" sz="900" b="0" i="0" dirty="0">
                <a:effectLst/>
                <a:latin typeface="BlinkMacSystemFont"/>
              </a:rPr>
              <a:t> myeloid </a:t>
            </a:r>
            <a:r>
              <a:rPr lang="tr-TR" sz="900" b="0" i="0" dirty="0" err="1">
                <a:effectLst/>
                <a:latin typeface="BlinkMacSystemFont"/>
              </a:rPr>
              <a:t>leukemia</a:t>
            </a:r>
            <a:r>
              <a:rPr lang="tr-TR" sz="900" b="0" i="0" dirty="0">
                <a:effectLst/>
                <a:latin typeface="BlinkMacSystemFont"/>
              </a:rPr>
              <a:t>.” </a:t>
            </a:r>
            <a:r>
              <a:rPr lang="tr-TR" sz="900" b="0" i="1" dirty="0" err="1">
                <a:effectLst/>
                <a:latin typeface="BlinkMacSystemFont"/>
              </a:rPr>
              <a:t>Leukemia</a:t>
            </a:r>
            <a:r>
              <a:rPr lang="tr-TR" sz="900" b="0" i="1" dirty="0">
                <a:effectLst/>
                <a:latin typeface="BlinkMacSystemFont"/>
              </a:rPr>
              <a:t> </a:t>
            </a:r>
            <a:r>
              <a:rPr lang="tr-TR" sz="900" b="0" i="1" dirty="0" err="1">
                <a:effectLst/>
                <a:latin typeface="BlinkMacSystemFont"/>
              </a:rPr>
              <a:t>research</a:t>
            </a:r>
            <a:r>
              <a:rPr lang="tr-TR" sz="900" b="0" i="0" dirty="0">
                <a:effectLst/>
                <a:latin typeface="BlinkMacSystemFont"/>
              </a:rPr>
              <a:t> </a:t>
            </a:r>
            <a:r>
              <a:rPr lang="tr-TR" sz="900" b="0" i="0" dirty="0" err="1">
                <a:effectLst/>
                <a:latin typeface="BlinkMacSystemFont"/>
              </a:rPr>
              <a:t>vol</a:t>
            </a:r>
            <a:r>
              <a:rPr lang="tr-TR" sz="900" b="0" i="0" dirty="0">
                <a:effectLst/>
                <a:latin typeface="BlinkMacSystemFont"/>
              </a:rPr>
              <a:t>. 91 (2020): 106337. doi:10.1016/j.leukres.2020.106337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900" b="0" i="0" dirty="0" err="1">
                <a:effectLst/>
                <a:latin typeface="BlinkMacSystemFont"/>
              </a:rPr>
              <a:t>Jang</a:t>
            </a:r>
            <a:r>
              <a:rPr lang="tr-TR" sz="900" b="0" i="0" dirty="0">
                <a:effectLst/>
                <a:latin typeface="BlinkMacSystemFont"/>
              </a:rPr>
              <a:t>, </a:t>
            </a:r>
            <a:r>
              <a:rPr lang="tr-TR" sz="900" b="0" i="0" dirty="0" err="1">
                <a:effectLst/>
                <a:latin typeface="BlinkMacSystemFont"/>
              </a:rPr>
              <a:t>Hyeok-Jae</a:t>
            </a:r>
            <a:r>
              <a:rPr lang="tr-TR" sz="900" b="0" i="0" dirty="0">
                <a:effectLst/>
                <a:latin typeface="BlinkMacSystemFont"/>
              </a:rPr>
              <a:t> et al. “</a:t>
            </a:r>
            <a:r>
              <a:rPr lang="tr-TR" sz="900" b="0" i="0" dirty="0" err="1">
                <a:effectLst/>
                <a:latin typeface="BlinkMacSystemFont"/>
              </a:rPr>
              <a:t>Statins</a:t>
            </a:r>
            <a:r>
              <a:rPr lang="tr-TR" sz="900" b="0" i="0" dirty="0">
                <a:effectLst/>
                <a:latin typeface="BlinkMacSystemFont"/>
              </a:rPr>
              <a:t> </a:t>
            </a:r>
            <a:r>
              <a:rPr lang="tr-TR" sz="900" b="0" i="0" dirty="0" err="1">
                <a:effectLst/>
                <a:latin typeface="BlinkMacSystemFont"/>
              </a:rPr>
              <a:t>Enhance</a:t>
            </a:r>
            <a:r>
              <a:rPr lang="tr-TR" sz="900" b="0" i="0" dirty="0">
                <a:effectLst/>
                <a:latin typeface="BlinkMacSystemFont"/>
              </a:rPr>
              <a:t> </a:t>
            </a:r>
            <a:r>
              <a:rPr lang="tr-TR" sz="900" b="0" i="0" dirty="0" err="1">
                <a:effectLst/>
                <a:latin typeface="BlinkMacSystemFont"/>
              </a:rPr>
              <a:t>the</a:t>
            </a:r>
            <a:r>
              <a:rPr lang="tr-TR" sz="900" b="0" i="0" dirty="0">
                <a:effectLst/>
                <a:latin typeface="BlinkMacSystemFont"/>
              </a:rPr>
              <a:t> </a:t>
            </a:r>
            <a:r>
              <a:rPr lang="tr-TR" sz="900" b="0" i="0" dirty="0" err="1">
                <a:effectLst/>
                <a:latin typeface="BlinkMacSystemFont"/>
              </a:rPr>
              <a:t>Molecular</a:t>
            </a:r>
            <a:r>
              <a:rPr lang="tr-TR" sz="900" b="0" i="0" dirty="0">
                <a:effectLst/>
                <a:latin typeface="BlinkMacSystemFont"/>
              </a:rPr>
              <a:t> </a:t>
            </a:r>
            <a:r>
              <a:rPr lang="tr-TR" sz="900" b="0" i="0" dirty="0" err="1">
                <a:effectLst/>
                <a:latin typeface="BlinkMacSystemFont"/>
              </a:rPr>
              <a:t>Response</a:t>
            </a:r>
            <a:r>
              <a:rPr lang="tr-TR" sz="900" b="0" i="0" dirty="0">
                <a:effectLst/>
                <a:latin typeface="BlinkMacSystemFont"/>
              </a:rPr>
              <a:t> in </a:t>
            </a:r>
            <a:r>
              <a:rPr lang="tr-TR" sz="900" b="0" i="0" dirty="0" err="1">
                <a:effectLst/>
                <a:latin typeface="BlinkMacSystemFont"/>
              </a:rPr>
              <a:t>Chronic</a:t>
            </a:r>
            <a:r>
              <a:rPr lang="tr-TR" sz="900" b="0" i="0" dirty="0">
                <a:effectLst/>
                <a:latin typeface="BlinkMacSystemFont"/>
              </a:rPr>
              <a:t> Myeloid </a:t>
            </a:r>
            <a:r>
              <a:rPr lang="tr-TR" sz="900" b="0" i="0" dirty="0" err="1">
                <a:effectLst/>
                <a:latin typeface="BlinkMacSystemFont"/>
              </a:rPr>
              <a:t>Leukemia</a:t>
            </a:r>
            <a:r>
              <a:rPr lang="tr-TR" sz="900" b="0" i="0" dirty="0">
                <a:effectLst/>
                <a:latin typeface="BlinkMacSystemFont"/>
              </a:rPr>
              <a:t> </a:t>
            </a:r>
            <a:r>
              <a:rPr lang="tr-TR" sz="900" b="0" i="0" dirty="0" err="1">
                <a:effectLst/>
                <a:latin typeface="BlinkMacSystemFont"/>
              </a:rPr>
              <a:t>when</a:t>
            </a:r>
            <a:r>
              <a:rPr lang="tr-TR" sz="900" b="0" i="0" dirty="0">
                <a:effectLst/>
                <a:latin typeface="BlinkMacSystemFont"/>
              </a:rPr>
              <a:t> </a:t>
            </a:r>
            <a:r>
              <a:rPr lang="tr-TR" sz="900" b="0" i="0" dirty="0" err="1">
                <a:effectLst/>
                <a:latin typeface="BlinkMacSystemFont"/>
              </a:rPr>
              <a:t>Combined</a:t>
            </a:r>
            <a:r>
              <a:rPr lang="tr-TR" sz="900" b="0" i="0" dirty="0">
                <a:effectLst/>
                <a:latin typeface="BlinkMacSystemFont"/>
              </a:rPr>
              <a:t> </a:t>
            </a:r>
            <a:r>
              <a:rPr lang="tr-TR" sz="900" b="0" i="0" dirty="0" err="1">
                <a:effectLst/>
                <a:latin typeface="BlinkMacSystemFont"/>
              </a:rPr>
              <a:t>with</a:t>
            </a:r>
            <a:r>
              <a:rPr lang="tr-TR" sz="900" b="0" i="0" dirty="0">
                <a:effectLst/>
                <a:latin typeface="BlinkMacSystemFont"/>
              </a:rPr>
              <a:t> </a:t>
            </a:r>
            <a:r>
              <a:rPr lang="tr-TR" sz="900" b="0" i="0" dirty="0" err="1">
                <a:effectLst/>
                <a:latin typeface="BlinkMacSystemFont"/>
              </a:rPr>
              <a:t>Tyrosine</a:t>
            </a:r>
            <a:r>
              <a:rPr lang="tr-TR" sz="900" b="0" i="0" dirty="0">
                <a:effectLst/>
                <a:latin typeface="BlinkMacSystemFont"/>
              </a:rPr>
              <a:t> </a:t>
            </a:r>
            <a:r>
              <a:rPr lang="tr-TR" sz="900" b="0" i="0" dirty="0" err="1">
                <a:effectLst/>
                <a:latin typeface="BlinkMacSystemFont"/>
              </a:rPr>
              <a:t>Kinase</a:t>
            </a:r>
            <a:r>
              <a:rPr lang="tr-TR" sz="900" b="0" i="0" dirty="0">
                <a:effectLst/>
                <a:latin typeface="BlinkMacSystemFont"/>
              </a:rPr>
              <a:t> </a:t>
            </a:r>
            <a:r>
              <a:rPr lang="tr-TR" sz="900" b="0" i="0" dirty="0" err="1">
                <a:effectLst/>
                <a:latin typeface="BlinkMacSystemFont"/>
              </a:rPr>
              <a:t>Inhibitors</a:t>
            </a:r>
            <a:r>
              <a:rPr lang="tr-TR" sz="900" b="0" i="0" dirty="0">
                <a:effectLst/>
                <a:latin typeface="BlinkMacSystemFont"/>
              </a:rPr>
              <a:t>.” </a:t>
            </a:r>
            <a:r>
              <a:rPr lang="tr-TR" sz="900" b="0" i="1" dirty="0" err="1">
                <a:effectLst/>
                <a:latin typeface="BlinkMacSystemFont"/>
              </a:rPr>
              <a:t>Cancers</a:t>
            </a:r>
            <a:r>
              <a:rPr lang="tr-TR" sz="900" b="0" i="0" dirty="0">
                <a:effectLst/>
                <a:latin typeface="BlinkMacSystemFont"/>
              </a:rPr>
              <a:t> </a:t>
            </a:r>
            <a:r>
              <a:rPr lang="tr-TR" sz="900" b="0" i="0" dirty="0" err="1">
                <a:effectLst/>
                <a:latin typeface="BlinkMacSystemFont"/>
              </a:rPr>
              <a:t>vol</a:t>
            </a:r>
            <a:r>
              <a:rPr lang="tr-TR" sz="900" b="0" i="0" dirty="0">
                <a:effectLst/>
                <a:latin typeface="BlinkMacSystemFont"/>
              </a:rPr>
              <a:t>. 13,21 5543. 4 </a:t>
            </a:r>
            <a:r>
              <a:rPr lang="tr-TR" sz="900" b="0" i="0" dirty="0" err="1">
                <a:effectLst/>
                <a:latin typeface="BlinkMacSystemFont"/>
              </a:rPr>
              <a:t>Nov</a:t>
            </a:r>
            <a:r>
              <a:rPr lang="tr-TR" sz="900" b="0" i="0" dirty="0">
                <a:effectLst/>
                <a:latin typeface="BlinkMacSystemFont"/>
              </a:rPr>
              <a:t>. 2021, doi:10.3390/cancers13215543</a:t>
            </a:r>
            <a:endParaRPr lang="tr-TR" sz="9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7188F5B-8A20-D062-EF73-66E309959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143" y="2475092"/>
            <a:ext cx="6862323" cy="311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99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D983D6-574F-405F-9597-DCAA10853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>
                <a:sym typeface="Wingdings" panose="05000000000000000000" pitchFamily="2" charset="2"/>
              </a:rPr>
              <a:t>e13a2 vs e14a2:</a:t>
            </a:r>
            <a:endParaRPr lang="tr-TR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3D985663-23E2-4967-9329-2A52244A15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649" y="307980"/>
            <a:ext cx="3874479" cy="152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781409C-551F-4AB5-B9EA-D316B89632A3}"/>
              </a:ext>
            </a:extLst>
          </p:cNvPr>
          <p:cNvSpPr txBox="1"/>
          <p:nvPr/>
        </p:nvSpPr>
        <p:spPr>
          <a:xfrm>
            <a:off x="263769" y="2010349"/>
            <a:ext cx="54248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Farklı proteinler ve yanıt oranları,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e14a2 transkriptine sahip hastalar daha iyi </a:t>
            </a:r>
            <a:r>
              <a:rPr lang="tr-TR" dirty="0" err="1"/>
              <a:t>CCyR</a:t>
            </a:r>
            <a:r>
              <a:rPr lang="tr-TR" dirty="0"/>
              <a:t>, MMR ve DMR oranlarına sahip (ör: 6. ay OR: 1,71 %95 CI 1,09-2,68),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OS veya PFS oranları arasında anlamlı fark yok,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TFR alınan hasta oranları e14a2 transkriptine sahip hastalarda belirgin olarak fazla (OR: 2,94 %95 CI: 1,70-5,08).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CFB7E2C6-5B7D-4BA8-A769-2F7269DDC59E}"/>
              </a:ext>
            </a:extLst>
          </p:cNvPr>
          <p:cNvSpPr txBox="1"/>
          <p:nvPr/>
        </p:nvSpPr>
        <p:spPr>
          <a:xfrm>
            <a:off x="794003" y="6264243"/>
            <a:ext cx="10662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900" dirty="0" err="1"/>
              <a:t>Chen</a:t>
            </a:r>
            <a:r>
              <a:rPr lang="tr-TR" sz="900" dirty="0"/>
              <a:t> K, </a:t>
            </a:r>
            <a:r>
              <a:rPr lang="tr-TR" sz="900" dirty="0" err="1"/>
              <a:t>Ruan</a:t>
            </a:r>
            <a:r>
              <a:rPr lang="tr-TR" sz="900" dirty="0"/>
              <a:t> Y, </a:t>
            </a:r>
            <a:r>
              <a:rPr lang="tr-TR" sz="900" dirty="0" err="1"/>
              <a:t>Tian</a:t>
            </a:r>
            <a:r>
              <a:rPr lang="tr-TR" sz="900" dirty="0"/>
              <a:t> K, </a:t>
            </a:r>
            <a:r>
              <a:rPr lang="tr-TR" sz="900" dirty="0" err="1"/>
              <a:t>Xiong</a:t>
            </a:r>
            <a:r>
              <a:rPr lang="tr-TR" sz="900" dirty="0"/>
              <a:t> P, </a:t>
            </a:r>
            <a:r>
              <a:rPr lang="tr-TR" sz="900" dirty="0" err="1"/>
              <a:t>Xia</a:t>
            </a:r>
            <a:r>
              <a:rPr lang="tr-TR" sz="900" dirty="0"/>
              <a:t> N, </a:t>
            </a:r>
            <a:r>
              <a:rPr lang="tr-TR" sz="900" dirty="0" err="1"/>
              <a:t>Li</a:t>
            </a:r>
            <a:r>
              <a:rPr lang="tr-TR" sz="900" dirty="0"/>
              <a:t> J, </a:t>
            </a:r>
            <a:r>
              <a:rPr lang="tr-TR" sz="900" dirty="0" err="1"/>
              <a:t>Huang</a:t>
            </a:r>
            <a:r>
              <a:rPr lang="tr-TR" sz="900" dirty="0"/>
              <a:t> W, </a:t>
            </a:r>
            <a:r>
              <a:rPr lang="tr-TR" sz="900" dirty="0" err="1"/>
              <a:t>Cao</a:t>
            </a:r>
            <a:r>
              <a:rPr lang="tr-TR" sz="900" dirty="0"/>
              <a:t> F, </a:t>
            </a:r>
            <a:r>
              <a:rPr lang="tr-TR" sz="900" dirty="0" err="1"/>
              <a:t>Chen</a:t>
            </a:r>
            <a:r>
              <a:rPr lang="tr-TR" sz="900" dirty="0"/>
              <a:t> Q. </a:t>
            </a:r>
            <a:r>
              <a:rPr lang="tr-TR" sz="900" dirty="0" err="1"/>
              <a:t>Impact</a:t>
            </a:r>
            <a:r>
              <a:rPr lang="tr-TR" sz="900" dirty="0"/>
              <a:t> of BCR-ABL1 </a:t>
            </a:r>
            <a:r>
              <a:rPr lang="tr-TR" sz="900" dirty="0" err="1"/>
              <a:t>Transcript</a:t>
            </a:r>
            <a:r>
              <a:rPr lang="tr-TR" sz="900" dirty="0"/>
              <a:t> </a:t>
            </a:r>
            <a:r>
              <a:rPr lang="tr-TR" sz="900" dirty="0" err="1"/>
              <a:t>Type</a:t>
            </a:r>
            <a:r>
              <a:rPr lang="tr-TR" sz="900" dirty="0"/>
              <a:t> on </a:t>
            </a:r>
            <a:r>
              <a:rPr lang="tr-TR" sz="900" dirty="0" err="1"/>
              <a:t>Outcome</a:t>
            </a:r>
            <a:r>
              <a:rPr lang="tr-TR" sz="900" dirty="0"/>
              <a:t> in </a:t>
            </a:r>
            <a:r>
              <a:rPr lang="tr-TR" sz="900" dirty="0" err="1"/>
              <a:t>Chronic</a:t>
            </a:r>
            <a:r>
              <a:rPr lang="tr-TR" sz="900" dirty="0"/>
              <a:t> Myeloid </a:t>
            </a:r>
            <a:r>
              <a:rPr lang="tr-TR" sz="900" dirty="0" err="1"/>
              <a:t>Leukemia</a:t>
            </a:r>
            <a:r>
              <a:rPr lang="tr-TR" sz="900" dirty="0"/>
              <a:t> </a:t>
            </a:r>
            <a:r>
              <a:rPr lang="tr-TR" sz="900" dirty="0" err="1"/>
              <a:t>Patients</a:t>
            </a:r>
            <a:r>
              <a:rPr lang="tr-TR" sz="900" dirty="0"/>
              <a:t> </a:t>
            </a:r>
            <a:r>
              <a:rPr lang="tr-TR" sz="900" dirty="0" err="1"/>
              <a:t>Treated</a:t>
            </a:r>
            <a:r>
              <a:rPr lang="tr-TR" sz="900" dirty="0"/>
              <a:t> </a:t>
            </a:r>
            <a:r>
              <a:rPr lang="tr-TR" sz="900" dirty="0" err="1"/>
              <a:t>With</a:t>
            </a:r>
            <a:r>
              <a:rPr lang="tr-TR" sz="900" dirty="0"/>
              <a:t> </a:t>
            </a:r>
            <a:r>
              <a:rPr lang="tr-TR" sz="900" dirty="0" err="1"/>
              <a:t>Tyrosine</a:t>
            </a:r>
            <a:r>
              <a:rPr lang="tr-TR" sz="900" dirty="0"/>
              <a:t> </a:t>
            </a:r>
            <a:r>
              <a:rPr lang="tr-TR" sz="900" dirty="0" err="1"/>
              <a:t>Kinase</a:t>
            </a:r>
            <a:r>
              <a:rPr lang="tr-TR" sz="900" dirty="0"/>
              <a:t> </a:t>
            </a:r>
            <a:r>
              <a:rPr lang="tr-TR" sz="900" dirty="0" err="1"/>
              <a:t>Inhibitors</a:t>
            </a:r>
            <a:r>
              <a:rPr lang="tr-TR" sz="900" dirty="0"/>
              <a:t>: A </a:t>
            </a:r>
            <a:r>
              <a:rPr lang="tr-TR" sz="900" dirty="0" err="1"/>
              <a:t>Pairwise</a:t>
            </a:r>
            <a:r>
              <a:rPr lang="tr-TR" sz="900" dirty="0"/>
              <a:t> </a:t>
            </a:r>
            <a:r>
              <a:rPr lang="tr-TR" sz="900" dirty="0" err="1"/>
              <a:t>and</a:t>
            </a:r>
            <a:r>
              <a:rPr lang="tr-TR" sz="900" dirty="0"/>
              <a:t> </a:t>
            </a:r>
            <a:r>
              <a:rPr lang="tr-TR" sz="900" dirty="0" err="1"/>
              <a:t>Bayesian</a:t>
            </a:r>
            <a:r>
              <a:rPr lang="tr-TR" sz="900" dirty="0"/>
              <a:t> Network Meta-Analysis. Front </a:t>
            </a:r>
            <a:r>
              <a:rPr lang="tr-TR" sz="900" dirty="0" err="1"/>
              <a:t>Oncol</a:t>
            </a:r>
            <a:r>
              <a:rPr lang="tr-TR" sz="900" dirty="0"/>
              <a:t>. 2022 </a:t>
            </a:r>
            <a:r>
              <a:rPr lang="tr-TR" sz="900" dirty="0" err="1"/>
              <a:t>Feb</a:t>
            </a:r>
            <a:r>
              <a:rPr lang="tr-TR" sz="900" dirty="0"/>
              <a:t> 10;12:841546. </a:t>
            </a:r>
            <a:r>
              <a:rPr lang="tr-TR" sz="900" dirty="0" err="1"/>
              <a:t>doi</a:t>
            </a:r>
            <a:r>
              <a:rPr lang="tr-TR" sz="900" dirty="0"/>
              <a:t>: 10.3389/fonc.2022.841546. PMID: 35223524; PMCID: PMC8867088.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900" dirty="0"/>
              <a:t>Su, </a:t>
            </a:r>
            <a:r>
              <a:rPr lang="tr-TR" sz="900" dirty="0" err="1"/>
              <a:t>Yi-Jiun</a:t>
            </a:r>
            <a:r>
              <a:rPr lang="tr-TR" sz="900" dirty="0"/>
              <a:t> et al. “</a:t>
            </a:r>
            <a:r>
              <a:rPr lang="tr-TR" sz="900" dirty="0" err="1"/>
              <a:t>Comparison</a:t>
            </a:r>
            <a:r>
              <a:rPr lang="tr-TR" sz="900" dirty="0"/>
              <a:t> of </a:t>
            </a:r>
            <a:r>
              <a:rPr lang="tr-TR" sz="900" dirty="0" err="1"/>
              <a:t>molecular</a:t>
            </a:r>
            <a:r>
              <a:rPr lang="tr-TR" sz="900" dirty="0"/>
              <a:t> </a:t>
            </a:r>
            <a:r>
              <a:rPr lang="tr-TR" sz="900" dirty="0" err="1"/>
              <a:t>responses</a:t>
            </a:r>
            <a:r>
              <a:rPr lang="tr-TR" sz="900" dirty="0"/>
              <a:t> </a:t>
            </a:r>
            <a:r>
              <a:rPr lang="tr-TR" sz="900" dirty="0" err="1"/>
              <a:t>and</a:t>
            </a:r>
            <a:r>
              <a:rPr lang="tr-TR" sz="900" dirty="0"/>
              <a:t> </a:t>
            </a:r>
            <a:r>
              <a:rPr lang="tr-TR" sz="900" dirty="0" err="1"/>
              <a:t>outcomes</a:t>
            </a:r>
            <a:r>
              <a:rPr lang="tr-TR" sz="900" dirty="0"/>
              <a:t> </a:t>
            </a:r>
            <a:r>
              <a:rPr lang="tr-TR" sz="900" dirty="0" err="1"/>
              <a:t>between</a:t>
            </a:r>
            <a:r>
              <a:rPr lang="tr-TR" sz="900" dirty="0"/>
              <a:t> BCR::ABL1 e14a2 </a:t>
            </a:r>
            <a:r>
              <a:rPr lang="tr-TR" sz="900" dirty="0" err="1"/>
              <a:t>and</a:t>
            </a:r>
            <a:r>
              <a:rPr lang="tr-TR" sz="900" dirty="0"/>
              <a:t> e13a2 </a:t>
            </a:r>
            <a:r>
              <a:rPr lang="tr-TR" sz="900" dirty="0" err="1"/>
              <a:t>transcripts</a:t>
            </a:r>
            <a:r>
              <a:rPr lang="tr-TR" sz="900" dirty="0"/>
              <a:t> in </a:t>
            </a:r>
            <a:r>
              <a:rPr lang="tr-TR" sz="900" dirty="0" err="1"/>
              <a:t>chronic</a:t>
            </a:r>
            <a:r>
              <a:rPr lang="tr-TR" sz="900" dirty="0"/>
              <a:t> myeloid </a:t>
            </a:r>
            <a:r>
              <a:rPr lang="tr-TR" sz="900" dirty="0" err="1"/>
              <a:t>leukemia</a:t>
            </a:r>
            <a:r>
              <a:rPr lang="tr-TR" sz="900" dirty="0"/>
              <a:t>.” </a:t>
            </a:r>
            <a:r>
              <a:rPr lang="tr-TR" sz="900" dirty="0" err="1"/>
              <a:t>Cancer</a:t>
            </a:r>
            <a:r>
              <a:rPr lang="tr-TR" sz="900" dirty="0"/>
              <a:t> </a:t>
            </a:r>
            <a:r>
              <a:rPr lang="tr-TR" sz="900" dirty="0" err="1"/>
              <a:t>science</a:t>
            </a:r>
            <a:r>
              <a:rPr lang="tr-TR" sz="900" dirty="0"/>
              <a:t> </a:t>
            </a:r>
            <a:r>
              <a:rPr lang="tr-TR" sz="900" dirty="0" err="1"/>
              <a:t>vol</a:t>
            </a:r>
            <a:r>
              <a:rPr lang="tr-TR" sz="900" dirty="0"/>
              <a:t>. 113,10 (2022): 3518-3527. doi:10.1111/cas.15501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A5D5F55-2ACC-D4E6-7115-9D01EC699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509" y="1834166"/>
            <a:ext cx="5608010" cy="432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33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1EBA8-7C03-5909-CEB4-764265916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8AA206-D2E3-561B-4E6F-43E8A008C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Sunum Planı: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0DD5F59-2986-20CF-8630-72ADCD2B3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8655065" cy="3599316"/>
          </a:xfrm>
        </p:spPr>
        <p:txBody>
          <a:bodyPr/>
          <a:lstStyle/>
          <a:p>
            <a:r>
              <a:rPr lang="tr-TR" dirty="0"/>
              <a:t>Tirozin kinaz inhibitörleri (TKI) seçimi ve tedavi yanıtları,</a:t>
            </a:r>
          </a:p>
          <a:p>
            <a:r>
              <a:rPr lang="tr-TR" dirty="0"/>
              <a:t>Tedaviyi etkileyen diğer faktörler,</a:t>
            </a:r>
          </a:p>
          <a:p>
            <a:r>
              <a:rPr lang="tr-TR" i="1" dirty="0"/>
              <a:t>Yan etki yönetimi,</a:t>
            </a:r>
          </a:p>
          <a:p>
            <a:r>
              <a:rPr lang="tr-TR" dirty="0"/>
              <a:t>Sonuç.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09139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KML’de</a:t>
            </a:r>
            <a:r>
              <a:rPr lang="tr-TR" dirty="0"/>
              <a:t> Advers Etkiler: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0320" y="2039816"/>
            <a:ext cx="10301271" cy="3701008"/>
          </a:xfrm>
        </p:spPr>
        <p:txBody>
          <a:bodyPr>
            <a:normAutofit/>
          </a:bodyPr>
          <a:lstStyle/>
          <a:p>
            <a:r>
              <a:rPr lang="tr-TR" dirty="0"/>
              <a:t>Öncelikli çalışmalar tedavi etkinliği üzerine, </a:t>
            </a:r>
          </a:p>
          <a:p>
            <a:pPr lvl="1"/>
            <a:r>
              <a:rPr lang="tr-TR" dirty="0" err="1"/>
              <a:t>AE’ler</a:t>
            </a:r>
            <a:r>
              <a:rPr lang="tr-TR" dirty="0"/>
              <a:t> minör ve </a:t>
            </a:r>
            <a:r>
              <a:rPr lang="tr-TR" dirty="0" err="1"/>
              <a:t>tolere</a:t>
            </a:r>
            <a:r>
              <a:rPr lang="tr-TR" dirty="0"/>
              <a:t> edilebilir,</a:t>
            </a:r>
          </a:p>
          <a:p>
            <a:r>
              <a:rPr lang="tr-TR" dirty="0"/>
              <a:t>Tedavi ömür boyu ve farklı tedavi seçenekleri mevcut,</a:t>
            </a:r>
          </a:p>
          <a:p>
            <a:r>
              <a:rPr lang="tr-TR" dirty="0" err="1"/>
              <a:t>İmatinib</a:t>
            </a:r>
            <a:r>
              <a:rPr lang="tr-TR" dirty="0"/>
              <a:t>:</a:t>
            </a:r>
          </a:p>
          <a:p>
            <a:pPr lvl="1"/>
            <a:r>
              <a:rPr lang="tr-TR" dirty="0"/>
              <a:t>Güvenilirlik daha fazla,</a:t>
            </a:r>
          </a:p>
          <a:p>
            <a:pPr lvl="1"/>
            <a:r>
              <a:rPr lang="tr-TR" dirty="0"/>
              <a:t>Daha az advers etki,</a:t>
            </a:r>
          </a:p>
          <a:p>
            <a:r>
              <a:rPr lang="tr-TR" dirty="0"/>
              <a:t>Diğer </a:t>
            </a:r>
            <a:r>
              <a:rPr lang="tr-TR" dirty="0" err="1"/>
              <a:t>TKİ’Ler</a:t>
            </a:r>
            <a:r>
              <a:rPr lang="tr-TR" dirty="0"/>
              <a:t>:</a:t>
            </a:r>
          </a:p>
          <a:p>
            <a:pPr lvl="1"/>
            <a:r>
              <a:rPr lang="tr-TR" dirty="0"/>
              <a:t>Daha derin ve uzun süreli yanıt,</a:t>
            </a:r>
          </a:p>
          <a:p>
            <a:pPr lvl="1"/>
            <a:r>
              <a:rPr lang="tr-TR" dirty="0"/>
              <a:t>Daha fazla AE.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680320" y="5946474"/>
            <a:ext cx="88720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900" dirty="0" err="1"/>
              <a:t>Steegmann</a:t>
            </a:r>
            <a:r>
              <a:rPr lang="tr-TR" sz="900" dirty="0"/>
              <a:t>, J. L., M. </a:t>
            </a:r>
            <a:r>
              <a:rPr lang="tr-TR" sz="900" dirty="0" err="1"/>
              <a:t>Baccarani</a:t>
            </a:r>
            <a:r>
              <a:rPr lang="tr-TR" sz="900" dirty="0"/>
              <a:t>, R. </a:t>
            </a:r>
            <a:r>
              <a:rPr lang="tr-TR" sz="900" dirty="0" err="1"/>
              <a:t>Hehlmann</a:t>
            </a:r>
            <a:r>
              <a:rPr lang="tr-TR" sz="900" dirty="0"/>
              <a:t> </a:t>
            </a:r>
            <a:r>
              <a:rPr lang="tr-TR" sz="900" dirty="0" err="1"/>
              <a:t>and</a:t>
            </a:r>
            <a:r>
              <a:rPr lang="tr-TR" sz="900" dirty="0"/>
              <a:t> R. E. </a:t>
            </a:r>
            <a:r>
              <a:rPr lang="tr-TR" sz="900" dirty="0" err="1"/>
              <a:t>Clark</a:t>
            </a:r>
            <a:r>
              <a:rPr lang="tr-TR" sz="900" dirty="0"/>
              <a:t> (2016). "</a:t>
            </a:r>
            <a:r>
              <a:rPr lang="tr-TR" sz="900" dirty="0" err="1"/>
              <a:t>European</a:t>
            </a:r>
            <a:r>
              <a:rPr lang="tr-TR" sz="900" dirty="0"/>
              <a:t> </a:t>
            </a:r>
            <a:r>
              <a:rPr lang="tr-TR" sz="900" dirty="0" err="1"/>
              <a:t>LeukemiaNet</a:t>
            </a:r>
            <a:r>
              <a:rPr lang="tr-TR" sz="900" dirty="0"/>
              <a:t> </a:t>
            </a:r>
            <a:r>
              <a:rPr lang="tr-TR" sz="900" dirty="0" err="1"/>
              <a:t>recommendations</a:t>
            </a:r>
            <a:r>
              <a:rPr lang="tr-TR" sz="900" dirty="0"/>
              <a:t> </a:t>
            </a:r>
            <a:r>
              <a:rPr lang="tr-TR" sz="900" dirty="0" err="1"/>
              <a:t>for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management</a:t>
            </a:r>
            <a:r>
              <a:rPr lang="tr-TR" sz="900" dirty="0"/>
              <a:t> </a:t>
            </a:r>
            <a:r>
              <a:rPr lang="tr-TR" sz="900" dirty="0" err="1"/>
              <a:t>and</a:t>
            </a:r>
            <a:r>
              <a:rPr lang="tr-TR" sz="900" dirty="0"/>
              <a:t> </a:t>
            </a:r>
            <a:r>
              <a:rPr lang="tr-TR" sz="900" dirty="0" err="1"/>
              <a:t>avoidance</a:t>
            </a:r>
            <a:r>
              <a:rPr lang="tr-TR" sz="900" dirty="0"/>
              <a:t> of </a:t>
            </a:r>
            <a:r>
              <a:rPr lang="tr-TR" sz="900" dirty="0" err="1"/>
              <a:t>adverse</a:t>
            </a:r>
            <a:r>
              <a:rPr lang="tr-TR" sz="900" dirty="0"/>
              <a:t> </a:t>
            </a:r>
            <a:r>
              <a:rPr lang="tr-TR" sz="900" dirty="0" err="1"/>
              <a:t>events</a:t>
            </a:r>
            <a:r>
              <a:rPr lang="tr-TR" sz="900" dirty="0"/>
              <a:t> of </a:t>
            </a:r>
            <a:r>
              <a:rPr lang="tr-TR" sz="900" dirty="0" err="1"/>
              <a:t>treatment</a:t>
            </a:r>
            <a:r>
              <a:rPr lang="tr-TR" sz="900" dirty="0"/>
              <a:t> in </a:t>
            </a:r>
            <a:r>
              <a:rPr lang="tr-TR" sz="900" dirty="0" err="1"/>
              <a:t>chronic</a:t>
            </a:r>
            <a:r>
              <a:rPr lang="tr-TR" sz="900" dirty="0"/>
              <a:t> </a:t>
            </a:r>
            <a:r>
              <a:rPr lang="tr-TR" sz="900" dirty="0" err="1"/>
              <a:t>myeloid</a:t>
            </a:r>
            <a:r>
              <a:rPr lang="tr-TR" sz="900" dirty="0"/>
              <a:t> </a:t>
            </a:r>
            <a:r>
              <a:rPr lang="tr-TR" sz="900" dirty="0" err="1"/>
              <a:t>leukaemia</a:t>
            </a:r>
            <a:r>
              <a:rPr lang="tr-TR" sz="900" dirty="0"/>
              <a:t>." </a:t>
            </a:r>
            <a:r>
              <a:rPr lang="tr-TR" sz="900" u="sng" dirty="0" err="1"/>
              <a:t>Leukemia</a:t>
            </a:r>
            <a:r>
              <a:rPr lang="tr-TR" sz="900" dirty="0"/>
              <a:t> </a:t>
            </a:r>
            <a:r>
              <a:rPr lang="tr-TR" sz="900" b="1" dirty="0"/>
              <a:t>30</a:t>
            </a:r>
            <a:r>
              <a:rPr lang="tr-TR" sz="900" dirty="0"/>
              <a:t>(8): 1648-1671.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sz="900" b="1" dirty="0"/>
          </a:p>
        </p:txBody>
      </p:sp>
    </p:spTree>
    <p:extLst>
      <p:ext uri="{BB962C8B-B14F-4D97-AF65-F5344CB8AC3E}">
        <p14:creationId xmlns:p14="http://schemas.microsoft.com/office/powerpoint/2010/main" val="1690002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Advers Etki Değerlendirmesi: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Derecesi,</a:t>
            </a:r>
          </a:p>
          <a:p>
            <a:r>
              <a:rPr lang="tr-TR" dirty="0"/>
              <a:t>Sıklığı,</a:t>
            </a:r>
          </a:p>
          <a:p>
            <a:r>
              <a:rPr lang="tr-TR" dirty="0"/>
              <a:t>Hastalık fazı,</a:t>
            </a:r>
          </a:p>
          <a:p>
            <a:r>
              <a:rPr lang="tr-TR" dirty="0"/>
              <a:t>Tedavi sırası,</a:t>
            </a:r>
          </a:p>
          <a:p>
            <a:r>
              <a:rPr lang="tr-TR" dirty="0"/>
              <a:t>Alternatif TKİ’ler,</a:t>
            </a:r>
          </a:p>
          <a:p>
            <a:r>
              <a:rPr lang="tr-TR" dirty="0" err="1"/>
              <a:t>Allojenik</a:t>
            </a:r>
            <a:r>
              <a:rPr lang="tr-TR" dirty="0"/>
              <a:t> KİT uygunluğu.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C28987C-4378-B86C-5583-90FB7FFF77AE}"/>
              </a:ext>
            </a:extLst>
          </p:cNvPr>
          <p:cNvSpPr txBox="1"/>
          <p:nvPr/>
        </p:nvSpPr>
        <p:spPr>
          <a:xfrm>
            <a:off x="680320" y="5946474"/>
            <a:ext cx="88720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900" dirty="0" err="1"/>
              <a:t>Steegmann</a:t>
            </a:r>
            <a:r>
              <a:rPr lang="tr-TR" sz="900" dirty="0"/>
              <a:t>, J. L., M. </a:t>
            </a:r>
            <a:r>
              <a:rPr lang="tr-TR" sz="900" dirty="0" err="1"/>
              <a:t>Baccarani</a:t>
            </a:r>
            <a:r>
              <a:rPr lang="tr-TR" sz="900" dirty="0"/>
              <a:t>, R. </a:t>
            </a:r>
            <a:r>
              <a:rPr lang="tr-TR" sz="900" dirty="0" err="1"/>
              <a:t>Hehlmann</a:t>
            </a:r>
            <a:r>
              <a:rPr lang="tr-TR" sz="900" dirty="0"/>
              <a:t> </a:t>
            </a:r>
            <a:r>
              <a:rPr lang="tr-TR" sz="900" dirty="0" err="1"/>
              <a:t>and</a:t>
            </a:r>
            <a:r>
              <a:rPr lang="tr-TR" sz="900" dirty="0"/>
              <a:t> R. E. </a:t>
            </a:r>
            <a:r>
              <a:rPr lang="tr-TR" sz="900" dirty="0" err="1"/>
              <a:t>Clark</a:t>
            </a:r>
            <a:r>
              <a:rPr lang="tr-TR" sz="900" dirty="0"/>
              <a:t> (2016). "</a:t>
            </a:r>
            <a:r>
              <a:rPr lang="tr-TR" sz="900" dirty="0" err="1"/>
              <a:t>European</a:t>
            </a:r>
            <a:r>
              <a:rPr lang="tr-TR" sz="900" dirty="0"/>
              <a:t> </a:t>
            </a:r>
            <a:r>
              <a:rPr lang="tr-TR" sz="900" dirty="0" err="1"/>
              <a:t>LeukemiaNet</a:t>
            </a:r>
            <a:r>
              <a:rPr lang="tr-TR" sz="900" dirty="0"/>
              <a:t> </a:t>
            </a:r>
            <a:r>
              <a:rPr lang="tr-TR" sz="900" dirty="0" err="1"/>
              <a:t>recommendations</a:t>
            </a:r>
            <a:r>
              <a:rPr lang="tr-TR" sz="900" dirty="0"/>
              <a:t> </a:t>
            </a:r>
            <a:r>
              <a:rPr lang="tr-TR" sz="900" dirty="0" err="1"/>
              <a:t>for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management</a:t>
            </a:r>
            <a:r>
              <a:rPr lang="tr-TR" sz="900" dirty="0"/>
              <a:t> </a:t>
            </a:r>
            <a:r>
              <a:rPr lang="tr-TR" sz="900" dirty="0" err="1"/>
              <a:t>and</a:t>
            </a:r>
            <a:r>
              <a:rPr lang="tr-TR" sz="900" dirty="0"/>
              <a:t> </a:t>
            </a:r>
            <a:r>
              <a:rPr lang="tr-TR" sz="900" dirty="0" err="1"/>
              <a:t>avoidance</a:t>
            </a:r>
            <a:r>
              <a:rPr lang="tr-TR" sz="900" dirty="0"/>
              <a:t> of </a:t>
            </a:r>
            <a:r>
              <a:rPr lang="tr-TR" sz="900" dirty="0" err="1"/>
              <a:t>adverse</a:t>
            </a:r>
            <a:r>
              <a:rPr lang="tr-TR" sz="900" dirty="0"/>
              <a:t> </a:t>
            </a:r>
            <a:r>
              <a:rPr lang="tr-TR" sz="900" dirty="0" err="1"/>
              <a:t>events</a:t>
            </a:r>
            <a:r>
              <a:rPr lang="tr-TR" sz="900" dirty="0"/>
              <a:t> of </a:t>
            </a:r>
            <a:r>
              <a:rPr lang="tr-TR" sz="900" dirty="0" err="1"/>
              <a:t>treatment</a:t>
            </a:r>
            <a:r>
              <a:rPr lang="tr-TR" sz="900" dirty="0"/>
              <a:t> in </a:t>
            </a:r>
            <a:r>
              <a:rPr lang="tr-TR" sz="900" dirty="0" err="1"/>
              <a:t>chronic</a:t>
            </a:r>
            <a:r>
              <a:rPr lang="tr-TR" sz="900" dirty="0"/>
              <a:t> </a:t>
            </a:r>
            <a:r>
              <a:rPr lang="tr-TR" sz="900" dirty="0" err="1"/>
              <a:t>myeloid</a:t>
            </a:r>
            <a:r>
              <a:rPr lang="tr-TR" sz="900" dirty="0"/>
              <a:t> </a:t>
            </a:r>
            <a:r>
              <a:rPr lang="tr-TR" sz="900" dirty="0" err="1"/>
              <a:t>leukaemia</a:t>
            </a:r>
            <a:r>
              <a:rPr lang="tr-TR" sz="900" dirty="0"/>
              <a:t>." </a:t>
            </a:r>
            <a:r>
              <a:rPr lang="tr-TR" sz="900" u="sng" dirty="0" err="1"/>
              <a:t>Leukemia</a:t>
            </a:r>
            <a:r>
              <a:rPr lang="tr-TR" sz="900" dirty="0"/>
              <a:t> </a:t>
            </a:r>
            <a:r>
              <a:rPr lang="tr-TR" sz="900" b="1" dirty="0"/>
              <a:t>30</a:t>
            </a:r>
            <a:r>
              <a:rPr lang="tr-TR" sz="900" dirty="0"/>
              <a:t>(8): 1648-1671.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sz="900" b="1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89BB78E-FC88-A8DF-2010-49503E345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890" y="2105246"/>
            <a:ext cx="5375142" cy="311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37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Grade 1-2 Advers Etkiler: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Grade 1: </a:t>
            </a:r>
          </a:p>
          <a:p>
            <a:pPr lvl="1"/>
            <a:r>
              <a:rPr lang="tr-TR" i="1" dirty="0"/>
              <a:t>TKİ değişimi gereksiz, </a:t>
            </a:r>
          </a:p>
          <a:p>
            <a:pPr lvl="1"/>
            <a:r>
              <a:rPr lang="tr-TR" dirty="0"/>
              <a:t>AE için spesifik tedavi sadece gerekli olduğunda.</a:t>
            </a:r>
          </a:p>
          <a:p>
            <a:r>
              <a:rPr lang="tr-TR" dirty="0"/>
              <a:t>Grade 2:</a:t>
            </a:r>
          </a:p>
          <a:p>
            <a:pPr lvl="1"/>
            <a:r>
              <a:rPr lang="tr-TR" i="1" dirty="0" err="1"/>
              <a:t>AE’nin</a:t>
            </a:r>
            <a:r>
              <a:rPr lang="tr-TR" i="1" dirty="0"/>
              <a:t> şiddeti azalana kadar TKİ kesilmeli,</a:t>
            </a:r>
          </a:p>
          <a:p>
            <a:pPr lvl="1"/>
            <a:r>
              <a:rPr lang="tr-TR" dirty="0"/>
              <a:t>AE tedavi edilerek bir hafta izlenilebilir, şiddeti azalmazsa TKİ kesilmeli.</a:t>
            </a:r>
          </a:p>
          <a:p>
            <a:pPr lvl="1"/>
            <a:r>
              <a:rPr lang="tr-TR" dirty="0"/>
              <a:t>Aynı AE iki veya üç kez olursa doz azaltılmalı.</a:t>
            </a:r>
          </a:p>
          <a:p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04AF77C-8B43-9224-BEDC-4989B1EB01D4}"/>
              </a:ext>
            </a:extLst>
          </p:cNvPr>
          <p:cNvSpPr txBox="1"/>
          <p:nvPr/>
        </p:nvSpPr>
        <p:spPr>
          <a:xfrm>
            <a:off x="680320" y="5946474"/>
            <a:ext cx="88720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900" dirty="0" err="1"/>
              <a:t>Steegmann</a:t>
            </a:r>
            <a:r>
              <a:rPr lang="tr-TR" sz="900" dirty="0"/>
              <a:t>, J. L., M. </a:t>
            </a:r>
            <a:r>
              <a:rPr lang="tr-TR" sz="900" dirty="0" err="1"/>
              <a:t>Baccarani</a:t>
            </a:r>
            <a:r>
              <a:rPr lang="tr-TR" sz="900" dirty="0"/>
              <a:t>, R. </a:t>
            </a:r>
            <a:r>
              <a:rPr lang="tr-TR" sz="900" dirty="0" err="1"/>
              <a:t>Hehlmann</a:t>
            </a:r>
            <a:r>
              <a:rPr lang="tr-TR" sz="900" dirty="0"/>
              <a:t> </a:t>
            </a:r>
            <a:r>
              <a:rPr lang="tr-TR" sz="900" dirty="0" err="1"/>
              <a:t>and</a:t>
            </a:r>
            <a:r>
              <a:rPr lang="tr-TR" sz="900" dirty="0"/>
              <a:t> R. E. </a:t>
            </a:r>
            <a:r>
              <a:rPr lang="tr-TR" sz="900" dirty="0" err="1"/>
              <a:t>Clark</a:t>
            </a:r>
            <a:r>
              <a:rPr lang="tr-TR" sz="900" dirty="0"/>
              <a:t> (2016). "</a:t>
            </a:r>
            <a:r>
              <a:rPr lang="tr-TR" sz="900" dirty="0" err="1"/>
              <a:t>European</a:t>
            </a:r>
            <a:r>
              <a:rPr lang="tr-TR" sz="900" dirty="0"/>
              <a:t> </a:t>
            </a:r>
            <a:r>
              <a:rPr lang="tr-TR" sz="900" dirty="0" err="1"/>
              <a:t>LeukemiaNet</a:t>
            </a:r>
            <a:r>
              <a:rPr lang="tr-TR" sz="900" dirty="0"/>
              <a:t> </a:t>
            </a:r>
            <a:r>
              <a:rPr lang="tr-TR" sz="900" dirty="0" err="1"/>
              <a:t>recommendations</a:t>
            </a:r>
            <a:r>
              <a:rPr lang="tr-TR" sz="900" dirty="0"/>
              <a:t> </a:t>
            </a:r>
            <a:r>
              <a:rPr lang="tr-TR" sz="900" dirty="0" err="1"/>
              <a:t>for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management</a:t>
            </a:r>
            <a:r>
              <a:rPr lang="tr-TR" sz="900" dirty="0"/>
              <a:t> </a:t>
            </a:r>
            <a:r>
              <a:rPr lang="tr-TR" sz="900" dirty="0" err="1"/>
              <a:t>and</a:t>
            </a:r>
            <a:r>
              <a:rPr lang="tr-TR" sz="900" dirty="0"/>
              <a:t> </a:t>
            </a:r>
            <a:r>
              <a:rPr lang="tr-TR" sz="900" dirty="0" err="1"/>
              <a:t>avoidance</a:t>
            </a:r>
            <a:r>
              <a:rPr lang="tr-TR" sz="900" dirty="0"/>
              <a:t> of </a:t>
            </a:r>
            <a:r>
              <a:rPr lang="tr-TR" sz="900" dirty="0" err="1"/>
              <a:t>adverse</a:t>
            </a:r>
            <a:r>
              <a:rPr lang="tr-TR" sz="900" dirty="0"/>
              <a:t> </a:t>
            </a:r>
            <a:r>
              <a:rPr lang="tr-TR" sz="900" dirty="0" err="1"/>
              <a:t>events</a:t>
            </a:r>
            <a:r>
              <a:rPr lang="tr-TR" sz="900" dirty="0"/>
              <a:t> of </a:t>
            </a:r>
            <a:r>
              <a:rPr lang="tr-TR" sz="900" dirty="0" err="1"/>
              <a:t>treatment</a:t>
            </a:r>
            <a:r>
              <a:rPr lang="tr-TR" sz="900" dirty="0"/>
              <a:t> in </a:t>
            </a:r>
            <a:r>
              <a:rPr lang="tr-TR" sz="900" dirty="0" err="1"/>
              <a:t>chronic</a:t>
            </a:r>
            <a:r>
              <a:rPr lang="tr-TR" sz="900" dirty="0"/>
              <a:t> </a:t>
            </a:r>
            <a:r>
              <a:rPr lang="tr-TR" sz="900" dirty="0" err="1"/>
              <a:t>myeloid</a:t>
            </a:r>
            <a:r>
              <a:rPr lang="tr-TR" sz="900" dirty="0"/>
              <a:t> </a:t>
            </a:r>
            <a:r>
              <a:rPr lang="tr-TR" sz="900" dirty="0" err="1"/>
              <a:t>leukaemia</a:t>
            </a:r>
            <a:r>
              <a:rPr lang="tr-TR" sz="900" dirty="0"/>
              <a:t>." </a:t>
            </a:r>
            <a:r>
              <a:rPr lang="tr-TR" sz="900" u="sng" dirty="0" err="1"/>
              <a:t>Leukemia</a:t>
            </a:r>
            <a:r>
              <a:rPr lang="tr-TR" sz="900" dirty="0"/>
              <a:t> </a:t>
            </a:r>
            <a:r>
              <a:rPr lang="tr-TR" sz="900" b="1" dirty="0"/>
              <a:t>30</a:t>
            </a:r>
            <a:r>
              <a:rPr lang="tr-TR" sz="900" dirty="0"/>
              <a:t>(8): 1648-1671.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sz="900" b="1" dirty="0"/>
          </a:p>
        </p:txBody>
      </p:sp>
    </p:spTree>
    <p:extLst>
      <p:ext uri="{BB962C8B-B14F-4D97-AF65-F5344CB8AC3E}">
        <p14:creationId xmlns:p14="http://schemas.microsoft.com/office/powerpoint/2010/main" val="333169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Grade 3 – 4 Advers Etkiler: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Grade 3:</a:t>
            </a:r>
          </a:p>
          <a:p>
            <a:pPr lvl="1"/>
            <a:r>
              <a:rPr lang="tr-TR" i="1" dirty="0"/>
              <a:t>Şiddeti azalana kadar ilaç kesilmeli ve bir düşük dozdan başlanılmalı,</a:t>
            </a:r>
          </a:p>
          <a:p>
            <a:pPr lvl="1"/>
            <a:r>
              <a:rPr lang="tr-TR" dirty="0"/>
              <a:t>Seçili hastada aynı doz ile başlanılabilir. Dört hafta izlenilmeli, AE düzelmezse ilaç değiştirilmeli.</a:t>
            </a:r>
          </a:p>
          <a:p>
            <a:pPr lvl="1"/>
            <a:r>
              <a:rPr lang="tr-TR" dirty="0"/>
              <a:t>Aynı AE üçüncü kez görülüyorsa TKİ değiştirilmeli.</a:t>
            </a:r>
          </a:p>
          <a:p>
            <a:r>
              <a:rPr lang="tr-TR" dirty="0"/>
              <a:t>Grade 4:</a:t>
            </a:r>
          </a:p>
          <a:p>
            <a:pPr lvl="1"/>
            <a:r>
              <a:rPr lang="tr-TR" i="1" dirty="0"/>
              <a:t>Tedaviyi kes ve ilacı değiştir.</a:t>
            </a:r>
          </a:p>
          <a:p>
            <a:pPr lvl="1"/>
            <a:r>
              <a:rPr lang="tr-TR" dirty="0"/>
              <a:t>Alternatif tedavi yoksa ve AE yönetimi yapılabiliyorsa düşük dozdan aynı TKİ denenebilir.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EB33A24-C8DF-FEC0-78E0-FCC65BA5A216}"/>
              </a:ext>
            </a:extLst>
          </p:cNvPr>
          <p:cNvSpPr txBox="1"/>
          <p:nvPr/>
        </p:nvSpPr>
        <p:spPr>
          <a:xfrm>
            <a:off x="680320" y="5946474"/>
            <a:ext cx="88720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900" dirty="0" err="1"/>
              <a:t>Steegmann</a:t>
            </a:r>
            <a:r>
              <a:rPr lang="tr-TR" sz="900" dirty="0"/>
              <a:t>, J. L., M. </a:t>
            </a:r>
            <a:r>
              <a:rPr lang="tr-TR" sz="900" dirty="0" err="1"/>
              <a:t>Baccarani</a:t>
            </a:r>
            <a:r>
              <a:rPr lang="tr-TR" sz="900" dirty="0"/>
              <a:t>, R. </a:t>
            </a:r>
            <a:r>
              <a:rPr lang="tr-TR" sz="900" dirty="0" err="1"/>
              <a:t>Hehlmann</a:t>
            </a:r>
            <a:r>
              <a:rPr lang="tr-TR" sz="900" dirty="0"/>
              <a:t> </a:t>
            </a:r>
            <a:r>
              <a:rPr lang="tr-TR" sz="900" dirty="0" err="1"/>
              <a:t>and</a:t>
            </a:r>
            <a:r>
              <a:rPr lang="tr-TR" sz="900" dirty="0"/>
              <a:t> R. E. </a:t>
            </a:r>
            <a:r>
              <a:rPr lang="tr-TR" sz="900" dirty="0" err="1"/>
              <a:t>Clark</a:t>
            </a:r>
            <a:r>
              <a:rPr lang="tr-TR" sz="900" dirty="0"/>
              <a:t> (2016). "</a:t>
            </a:r>
            <a:r>
              <a:rPr lang="tr-TR" sz="900" dirty="0" err="1"/>
              <a:t>European</a:t>
            </a:r>
            <a:r>
              <a:rPr lang="tr-TR" sz="900" dirty="0"/>
              <a:t> </a:t>
            </a:r>
            <a:r>
              <a:rPr lang="tr-TR" sz="900" dirty="0" err="1"/>
              <a:t>LeukemiaNet</a:t>
            </a:r>
            <a:r>
              <a:rPr lang="tr-TR" sz="900" dirty="0"/>
              <a:t> </a:t>
            </a:r>
            <a:r>
              <a:rPr lang="tr-TR" sz="900" dirty="0" err="1"/>
              <a:t>recommendations</a:t>
            </a:r>
            <a:r>
              <a:rPr lang="tr-TR" sz="900" dirty="0"/>
              <a:t> </a:t>
            </a:r>
            <a:r>
              <a:rPr lang="tr-TR" sz="900" dirty="0" err="1"/>
              <a:t>for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management</a:t>
            </a:r>
            <a:r>
              <a:rPr lang="tr-TR" sz="900" dirty="0"/>
              <a:t> </a:t>
            </a:r>
            <a:r>
              <a:rPr lang="tr-TR" sz="900" dirty="0" err="1"/>
              <a:t>and</a:t>
            </a:r>
            <a:r>
              <a:rPr lang="tr-TR" sz="900" dirty="0"/>
              <a:t> </a:t>
            </a:r>
            <a:r>
              <a:rPr lang="tr-TR" sz="900" dirty="0" err="1"/>
              <a:t>avoidance</a:t>
            </a:r>
            <a:r>
              <a:rPr lang="tr-TR" sz="900" dirty="0"/>
              <a:t> of </a:t>
            </a:r>
            <a:r>
              <a:rPr lang="tr-TR" sz="900" dirty="0" err="1"/>
              <a:t>adverse</a:t>
            </a:r>
            <a:r>
              <a:rPr lang="tr-TR" sz="900" dirty="0"/>
              <a:t> </a:t>
            </a:r>
            <a:r>
              <a:rPr lang="tr-TR" sz="900" dirty="0" err="1"/>
              <a:t>events</a:t>
            </a:r>
            <a:r>
              <a:rPr lang="tr-TR" sz="900" dirty="0"/>
              <a:t> of </a:t>
            </a:r>
            <a:r>
              <a:rPr lang="tr-TR" sz="900" dirty="0" err="1"/>
              <a:t>treatment</a:t>
            </a:r>
            <a:r>
              <a:rPr lang="tr-TR" sz="900" dirty="0"/>
              <a:t> in </a:t>
            </a:r>
            <a:r>
              <a:rPr lang="tr-TR" sz="900" dirty="0" err="1"/>
              <a:t>chronic</a:t>
            </a:r>
            <a:r>
              <a:rPr lang="tr-TR" sz="900" dirty="0"/>
              <a:t> </a:t>
            </a:r>
            <a:r>
              <a:rPr lang="tr-TR" sz="900" dirty="0" err="1"/>
              <a:t>myeloid</a:t>
            </a:r>
            <a:r>
              <a:rPr lang="tr-TR" sz="900" dirty="0"/>
              <a:t> </a:t>
            </a:r>
            <a:r>
              <a:rPr lang="tr-TR" sz="900" dirty="0" err="1"/>
              <a:t>leukaemia</a:t>
            </a:r>
            <a:r>
              <a:rPr lang="tr-TR" sz="900" dirty="0"/>
              <a:t>." </a:t>
            </a:r>
            <a:r>
              <a:rPr lang="tr-TR" sz="900" u="sng" dirty="0" err="1"/>
              <a:t>Leukemia</a:t>
            </a:r>
            <a:r>
              <a:rPr lang="tr-TR" sz="900" dirty="0"/>
              <a:t> </a:t>
            </a:r>
            <a:r>
              <a:rPr lang="tr-TR" sz="900" b="1" dirty="0"/>
              <a:t>30</a:t>
            </a:r>
            <a:r>
              <a:rPr lang="tr-TR" sz="900" dirty="0"/>
              <a:t>(8): 1648-1671.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sz="900" b="1" dirty="0"/>
          </a:p>
        </p:txBody>
      </p:sp>
    </p:spTree>
    <p:extLst>
      <p:ext uri="{BB962C8B-B14F-4D97-AF65-F5344CB8AC3E}">
        <p14:creationId xmlns:p14="http://schemas.microsoft.com/office/powerpoint/2010/main" val="3875498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BEF1655-4E55-4A47-9A91-1AC297DB4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Hematolojik Advers Etkiler:</a:t>
            </a:r>
          </a:p>
        </p:txBody>
      </p:sp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EC161037-9701-4C1E-A58E-B23481C2EAA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61646" y="2083777"/>
          <a:ext cx="8762746" cy="35774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0203">
                  <a:extLst>
                    <a:ext uri="{9D8B030D-6E8A-4147-A177-3AD203B41FA5}">
                      <a16:colId xmlns:a16="http://schemas.microsoft.com/office/drawing/2014/main" val="3571322637"/>
                    </a:ext>
                  </a:extLst>
                </a:gridCol>
                <a:gridCol w="2190203">
                  <a:extLst>
                    <a:ext uri="{9D8B030D-6E8A-4147-A177-3AD203B41FA5}">
                      <a16:colId xmlns:a16="http://schemas.microsoft.com/office/drawing/2014/main" val="522424746"/>
                    </a:ext>
                  </a:extLst>
                </a:gridCol>
                <a:gridCol w="2191170">
                  <a:extLst>
                    <a:ext uri="{9D8B030D-6E8A-4147-A177-3AD203B41FA5}">
                      <a16:colId xmlns:a16="http://schemas.microsoft.com/office/drawing/2014/main" val="2113676450"/>
                    </a:ext>
                  </a:extLst>
                </a:gridCol>
                <a:gridCol w="2191170">
                  <a:extLst>
                    <a:ext uri="{9D8B030D-6E8A-4147-A177-3AD203B41FA5}">
                      <a16:colId xmlns:a16="http://schemas.microsoft.com/office/drawing/2014/main" val="1236907796"/>
                    </a:ext>
                  </a:extLst>
                </a:gridCol>
              </a:tblGrid>
              <a:tr h="823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Anemi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Trombositopeni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Nötropeni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7812443"/>
                  </a:ext>
                </a:extLst>
              </a:tr>
              <a:tr h="550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İmatinib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%4,9 –6,2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%10,2-16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</a:rPr>
                        <a:t>%17,3-34,4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7140675"/>
                  </a:ext>
                </a:extLst>
              </a:tr>
              <a:tr h="550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Dasatinib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</a:rPr>
                        <a:t>%9,6-19,2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</a:rPr>
                        <a:t>%17,4-22,3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</a:rPr>
                        <a:t>%19,4-33,1</a:t>
                      </a:r>
                      <a:endParaRPr lang="tr-TR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6698196"/>
                  </a:ext>
                </a:extLst>
              </a:tr>
              <a:tr h="550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Nilotinib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%2,9-10,9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%10,2-23,5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%14,8-17,4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2806952"/>
                  </a:ext>
                </a:extLst>
              </a:tr>
              <a:tr h="550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Bosutinib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%6-7,6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%14-25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%10,8-18,6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9917044"/>
                  </a:ext>
                </a:extLst>
              </a:tr>
              <a:tr h="550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err="1">
                          <a:effectLst/>
                        </a:rPr>
                        <a:t>Ponatinib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%5,9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%31,8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%17,8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5395205"/>
                  </a:ext>
                </a:extLst>
              </a:tr>
            </a:tbl>
          </a:graphicData>
        </a:graphic>
      </p:graphicFrame>
      <p:sp>
        <p:nvSpPr>
          <p:cNvPr id="3" name="Metin kutusu 2">
            <a:extLst>
              <a:ext uri="{FF2B5EF4-FFF2-40B4-BE49-F238E27FC236}">
                <a16:creationId xmlns:a16="http://schemas.microsoft.com/office/drawing/2014/main" id="{39F3EA88-8407-3A6D-DFDD-6D26F2CB44B4}"/>
              </a:ext>
            </a:extLst>
          </p:cNvPr>
          <p:cNvSpPr txBox="1"/>
          <p:nvPr/>
        </p:nvSpPr>
        <p:spPr>
          <a:xfrm>
            <a:off x="680320" y="5946474"/>
            <a:ext cx="88720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900" dirty="0" err="1"/>
              <a:t>Steegmann</a:t>
            </a:r>
            <a:r>
              <a:rPr lang="tr-TR" sz="900" dirty="0"/>
              <a:t>, J. L., M. </a:t>
            </a:r>
            <a:r>
              <a:rPr lang="tr-TR" sz="900" dirty="0" err="1"/>
              <a:t>Baccarani</a:t>
            </a:r>
            <a:r>
              <a:rPr lang="tr-TR" sz="900" dirty="0"/>
              <a:t>, R. </a:t>
            </a:r>
            <a:r>
              <a:rPr lang="tr-TR" sz="900" dirty="0" err="1"/>
              <a:t>Hehlmann</a:t>
            </a:r>
            <a:r>
              <a:rPr lang="tr-TR" sz="900" dirty="0"/>
              <a:t> </a:t>
            </a:r>
            <a:r>
              <a:rPr lang="tr-TR" sz="900" dirty="0" err="1"/>
              <a:t>and</a:t>
            </a:r>
            <a:r>
              <a:rPr lang="tr-TR" sz="900" dirty="0"/>
              <a:t> R. E. </a:t>
            </a:r>
            <a:r>
              <a:rPr lang="tr-TR" sz="900" dirty="0" err="1"/>
              <a:t>Clark</a:t>
            </a:r>
            <a:r>
              <a:rPr lang="tr-TR" sz="900" dirty="0"/>
              <a:t> (2016). "</a:t>
            </a:r>
            <a:r>
              <a:rPr lang="tr-TR" sz="900" dirty="0" err="1"/>
              <a:t>European</a:t>
            </a:r>
            <a:r>
              <a:rPr lang="tr-TR" sz="900" dirty="0"/>
              <a:t> </a:t>
            </a:r>
            <a:r>
              <a:rPr lang="tr-TR" sz="900" dirty="0" err="1"/>
              <a:t>LeukemiaNet</a:t>
            </a:r>
            <a:r>
              <a:rPr lang="tr-TR" sz="900" dirty="0"/>
              <a:t> </a:t>
            </a:r>
            <a:r>
              <a:rPr lang="tr-TR" sz="900" dirty="0" err="1"/>
              <a:t>recommendations</a:t>
            </a:r>
            <a:r>
              <a:rPr lang="tr-TR" sz="900" dirty="0"/>
              <a:t> </a:t>
            </a:r>
            <a:r>
              <a:rPr lang="tr-TR" sz="900" dirty="0" err="1"/>
              <a:t>for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management</a:t>
            </a:r>
            <a:r>
              <a:rPr lang="tr-TR" sz="900" dirty="0"/>
              <a:t> </a:t>
            </a:r>
            <a:r>
              <a:rPr lang="tr-TR" sz="900" dirty="0" err="1"/>
              <a:t>and</a:t>
            </a:r>
            <a:r>
              <a:rPr lang="tr-TR" sz="900" dirty="0"/>
              <a:t> </a:t>
            </a:r>
            <a:r>
              <a:rPr lang="tr-TR" sz="900" dirty="0" err="1"/>
              <a:t>avoidance</a:t>
            </a:r>
            <a:r>
              <a:rPr lang="tr-TR" sz="900" dirty="0"/>
              <a:t> of </a:t>
            </a:r>
            <a:r>
              <a:rPr lang="tr-TR" sz="900" dirty="0" err="1"/>
              <a:t>adverse</a:t>
            </a:r>
            <a:r>
              <a:rPr lang="tr-TR" sz="900" dirty="0"/>
              <a:t> </a:t>
            </a:r>
            <a:r>
              <a:rPr lang="tr-TR" sz="900" dirty="0" err="1"/>
              <a:t>events</a:t>
            </a:r>
            <a:r>
              <a:rPr lang="tr-TR" sz="900" dirty="0"/>
              <a:t> of </a:t>
            </a:r>
            <a:r>
              <a:rPr lang="tr-TR" sz="900" dirty="0" err="1"/>
              <a:t>treatment</a:t>
            </a:r>
            <a:r>
              <a:rPr lang="tr-TR" sz="900" dirty="0"/>
              <a:t> in </a:t>
            </a:r>
            <a:r>
              <a:rPr lang="tr-TR" sz="900" dirty="0" err="1"/>
              <a:t>chronic</a:t>
            </a:r>
            <a:r>
              <a:rPr lang="tr-TR" sz="900" dirty="0"/>
              <a:t> </a:t>
            </a:r>
            <a:r>
              <a:rPr lang="tr-TR" sz="900" dirty="0" err="1"/>
              <a:t>myeloid</a:t>
            </a:r>
            <a:r>
              <a:rPr lang="tr-TR" sz="900" dirty="0"/>
              <a:t> </a:t>
            </a:r>
            <a:r>
              <a:rPr lang="tr-TR" sz="900" dirty="0" err="1"/>
              <a:t>leukaemia</a:t>
            </a:r>
            <a:r>
              <a:rPr lang="tr-TR" sz="900" dirty="0"/>
              <a:t>." </a:t>
            </a:r>
            <a:r>
              <a:rPr lang="tr-TR" sz="900" u="sng" dirty="0" err="1"/>
              <a:t>Leukemia</a:t>
            </a:r>
            <a:r>
              <a:rPr lang="tr-TR" sz="900" dirty="0"/>
              <a:t> </a:t>
            </a:r>
            <a:r>
              <a:rPr lang="tr-TR" sz="900" b="1" dirty="0"/>
              <a:t>30</a:t>
            </a:r>
            <a:r>
              <a:rPr lang="tr-TR" sz="900" dirty="0"/>
              <a:t>(8): 1648-1671.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sz="900" b="1" dirty="0"/>
          </a:p>
        </p:txBody>
      </p:sp>
    </p:spTree>
    <p:extLst>
      <p:ext uri="{BB962C8B-B14F-4D97-AF65-F5344CB8AC3E}">
        <p14:creationId xmlns:p14="http://schemas.microsoft.com/office/powerpoint/2010/main" val="4102193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Kronik Myeloid Lösemi: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Klonal myeloproliferatif bir hastalık,</a:t>
            </a:r>
          </a:p>
          <a:p>
            <a:r>
              <a:rPr lang="tr-TR" dirty="0" err="1"/>
              <a:t>Patogenez</a:t>
            </a:r>
            <a:r>
              <a:rPr lang="tr-TR" dirty="0"/>
              <a:t>; </a:t>
            </a:r>
            <a:r>
              <a:rPr lang="tr-TR" dirty="0" err="1"/>
              <a:t>granülositlerin</a:t>
            </a:r>
            <a:r>
              <a:rPr lang="tr-TR" dirty="0"/>
              <a:t> kontrolsüz ve düzensiz çoğalması,</a:t>
            </a:r>
          </a:p>
          <a:p>
            <a:r>
              <a:rPr lang="tr-TR" dirty="0" err="1"/>
              <a:t>Philadelphia</a:t>
            </a:r>
            <a:r>
              <a:rPr lang="tr-TR" dirty="0"/>
              <a:t> (</a:t>
            </a:r>
            <a:r>
              <a:rPr lang="tr-TR" dirty="0" err="1"/>
              <a:t>Ph</a:t>
            </a:r>
            <a:r>
              <a:rPr lang="tr-TR" dirty="0"/>
              <a:t>) kromozomu - anormal kromozom 22 t(9,22)(q34;q11), </a:t>
            </a:r>
          </a:p>
          <a:p>
            <a:r>
              <a:rPr lang="tr-TR" dirty="0"/>
              <a:t>İki genin füzyonu ile oluşan (BCR kromozom 22'de, ABL1 kromozom 9’da) </a:t>
            </a:r>
            <a:r>
              <a:rPr lang="tr-TR" i="1" dirty="0"/>
              <a:t>BCR::ABL1 </a:t>
            </a:r>
            <a:r>
              <a:rPr lang="tr-TR" dirty="0"/>
              <a:t>füzyon geni,</a:t>
            </a:r>
          </a:p>
          <a:p>
            <a:r>
              <a:rPr lang="tr-TR" i="1" dirty="0"/>
              <a:t>BCR::ABL1</a:t>
            </a:r>
            <a:r>
              <a:rPr lang="tr-TR" dirty="0"/>
              <a:t> füzyon proteini, kontrolsüz bir tirozin kinaz.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21D9D54-D08C-4544-A1CC-B50C9D3B833C}"/>
              </a:ext>
            </a:extLst>
          </p:cNvPr>
          <p:cNvSpPr txBox="1"/>
          <p:nvPr/>
        </p:nvSpPr>
        <p:spPr>
          <a:xfrm>
            <a:off x="838200" y="5960547"/>
            <a:ext cx="10515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900" b="0" i="0" dirty="0" err="1">
                <a:effectLst/>
                <a:latin typeface="BlinkMacSystemFont"/>
              </a:rPr>
              <a:t>Verfaillie</a:t>
            </a:r>
            <a:r>
              <a:rPr lang="tr-TR" sz="900" b="0" i="0" dirty="0">
                <a:effectLst/>
                <a:latin typeface="BlinkMacSystemFont"/>
              </a:rPr>
              <a:t> CM. </a:t>
            </a:r>
            <a:r>
              <a:rPr lang="tr-TR" sz="900" b="0" i="0" dirty="0" err="1">
                <a:effectLst/>
                <a:latin typeface="BlinkMacSystemFont"/>
              </a:rPr>
              <a:t>Biology</a:t>
            </a:r>
            <a:r>
              <a:rPr lang="tr-TR" sz="900" b="0" i="0" dirty="0">
                <a:effectLst/>
                <a:latin typeface="BlinkMacSystemFont"/>
              </a:rPr>
              <a:t> of </a:t>
            </a:r>
            <a:r>
              <a:rPr lang="tr-TR" sz="900" b="0" i="0" dirty="0" err="1">
                <a:effectLst/>
                <a:latin typeface="BlinkMacSystemFont"/>
              </a:rPr>
              <a:t>chronic</a:t>
            </a:r>
            <a:r>
              <a:rPr lang="tr-TR" sz="900" b="0" i="0" dirty="0">
                <a:effectLst/>
                <a:latin typeface="BlinkMacSystemFont"/>
              </a:rPr>
              <a:t> </a:t>
            </a:r>
            <a:r>
              <a:rPr lang="tr-TR" sz="900" b="0" i="0" dirty="0" err="1">
                <a:effectLst/>
                <a:latin typeface="BlinkMacSystemFont"/>
              </a:rPr>
              <a:t>myelogenous</a:t>
            </a:r>
            <a:r>
              <a:rPr lang="tr-TR" sz="900" b="0" i="0" dirty="0">
                <a:effectLst/>
                <a:latin typeface="BlinkMacSystemFont"/>
              </a:rPr>
              <a:t> </a:t>
            </a:r>
            <a:r>
              <a:rPr lang="tr-TR" sz="900" b="0" i="0" dirty="0" err="1">
                <a:effectLst/>
                <a:latin typeface="BlinkMacSystemFont"/>
              </a:rPr>
              <a:t>leukemia</a:t>
            </a:r>
            <a:r>
              <a:rPr lang="tr-TR" sz="900" b="0" i="0" dirty="0">
                <a:effectLst/>
                <a:latin typeface="BlinkMacSystemFont"/>
              </a:rPr>
              <a:t>. </a:t>
            </a:r>
            <a:r>
              <a:rPr lang="tr-TR" sz="900" b="0" i="0" dirty="0" err="1">
                <a:effectLst/>
                <a:latin typeface="BlinkMacSystemFont"/>
              </a:rPr>
              <a:t>Hematol</a:t>
            </a:r>
            <a:r>
              <a:rPr lang="tr-TR" sz="900" b="0" i="0" dirty="0">
                <a:effectLst/>
                <a:latin typeface="BlinkMacSystemFont"/>
              </a:rPr>
              <a:t> </a:t>
            </a:r>
            <a:r>
              <a:rPr lang="tr-TR" sz="900" b="0" i="0" dirty="0" err="1">
                <a:effectLst/>
                <a:latin typeface="BlinkMacSystemFont"/>
              </a:rPr>
              <a:t>Oncol</a:t>
            </a:r>
            <a:r>
              <a:rPr lang="tr-TR" sz="900" b="0" i="0" dirty="0">
                <a:effectLst/>
                <a:latin typeface="BlinkMacSystemFont"/>
              </a:rPr>
              <a:t> </a:t>
            </a:r>
            <a:r>
              <a:rPr lang="tr-TR" sz="900" b="0" i="0" dirty="0" err="1">
                <a:effectLst/>
                <a:latin typeface="BlinkMacSystemFont"/>
              </a:rPr>
              <a:t>Clin</a:t>
            </a:r>
            <a:r>
              <a:rPr lang="tr-TR" sz="900" b="0" i="0" dirty="0">
                <a:effectLst/>
                <a:latin typeface="BlinkMacSystemFont"/>
              </a:rPr>
              <a:t> North </a:t>
            </a:r>
            <a:r>
              <a:rPr lang="tr-TR" sz="900" b="0" i="0" dirty="0" err="1">
                <a:effectLst/>
                <a:latin typeface="BlinkMacSystemFont"/>
              </a:rPr>
              <a:t>Am</a:t>
            </a:r>
            <a:r>
              <a:rPr lang="tr-TR" sz="900" b="0" i="0" dirty="0">
                <a:effectLst/>
                <a:latin typeface="BlinkMacSystemFont"/>
              </a:rPr>
              <a:t>. 1998 Feb;12(1):1-29. </a:t>
            </a:r>
            <a:r>
              <a:rPr lang="tr-TR" sz="900" b="0" i="0" dirty="0" err="1">
                <a:effectLst/>
                <a:latin typeface="BlinkMacSystemFont"/>
              </a:rPr>
              <a:t>doi</a:t>
            </a:r>
            <a:r>
              <a:rPr lang="tr-TR" sz="900" b="0" i="0" dirty="0">
                <a:effectLst/>
                <a:latin typeface="BlinkMacSystemFont"/>
              </a:rPr>
              <a:t>: 10.1016/s0889-8588(05)70495-0. PMID: 9523224.</a:t>
            </a:r>
            <a:endParaRPr lang="tr-TR" sz="900" dirty="0"/>
          </a:p>
        </p:txBody>
      </p:sp>
    </p:spTree>
    <p:extLst>
      <p:ext uri="{BB962C8B-B14F-4D97-AF65-F5344CB8AC3E}">
        <p14:creationId xmlns:p14="http://schemas.microsoft.com/office/powerpoint/2010/main" val="1678934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31A17AF-20E7-4C55-BEFB-87227E293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Kardiyolojik- Pulmoner ve Vasküler Advers Etkiler:</a:t>
            </a:r>
          </a:p>
        </p:txBody>
      </p:sp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9363D83A-E7B2-43A1-86C5-D237AAC3CE6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89645" y="2132855"/>
          <a:ext cx="9967397" cy="3971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3466">
                  <a:extLst>
                    <a:ext uri="{9D8B030D-6E8A-4147-A177-3AD203B41FA5}">
                      <a16:colId xmlns:a16="http://schemas.microsoft.com/office/drawing/2014/main" val="1016473130"/>
                    </a:ext>
                  </a:extLst>
                </a:gridCol>
                <a:gridCol w="1423466">
                  <a:extLst>
                    <a:ext uri="{9D8B030D-6E8A-4147-A177-3AD203B41FA5}">
                      <a16:colId xmlns:a16="http://schemas.microsoft.com/office/drawing/2014/main" val="3234913156"/>
                    </a:ext>
                  </a:extLst>
                </a:gridCol>
                <a:gridCol w="1424093">
                  <a:extLst>
                    <a:ext uri="{9D8B030D-6E8A-4147-A177-3AD203B41FA5}">
                      <a16:colId xmlns:a16="http://schemas.microsoft.com/office/drawing/2014/main" val="679213638"/>
                    </a:ext>
                  </a:extLst>
                </a:gridCol>
                <a:gridCol w="1424093">
                  <a:extLst>
                    <a:ext uri="{9D8B030D-6E8A-4147-A177-3AD203B41FA5}">
                      <a16:colId xmlns:a16="http://schemas.microsoft.com/office/drawing/2014/main" val="2816875001"/>
                    </a:ext>
                  </a:extLst>
                </a:gridCol>
                <a:gridCol w="1424093">
                  <a:extLst>
                    <a:ext uri="{9D8B030D-6E8A-4147-A177-3AD203B41FA5}">
                      <a16:colId xmlns:a16="http://schemas.microsoft.com/office/drawing/2014/main" val="2174946827"/>
                    </a:ext>
                  </a:extLst>
                </a:gridCol>
                <a:gridCol w="1424093">
                  <a:extLst>
                    <a:ext uri="{9D8B030D-6E8A-4147-A177-3AD203B41FA5}">
                      <a16:colId xmlns:a16="http://schemas.microsoft.com/office/drawing/2014/main" val="2423781727"/>
                    </a:ext>
                  </a:extLst>
                </a:gridCol>
                <a:gridCol w="1424093">
                  <a:extLst>
                    <a:ext uri="{9D8B030D-6E8A-4147-A177-3AD203B41FA5}">
                      <a16:colId xmlns:a16="http://schemas.microsoft.com/office/drawing/2014/main" val="3299894338"/>
                    </a:ext>
                  </a:extLst>
                </a:gridCol>
              </a:tblGrid>
              <a:tr h="1162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err="1">
                          <a:effectLst/>
                        </a:rPr>
                        <a:t>Semptomatik</a:t>
                      </a:r>
                      <a:r>
                        <a:rPr lang="tr-TR" sz="1100" dirty="0">
                          <a:effectLst/>
                        </a:rPr>
                        <a:t> </a:t>
                      </a:r>
                      <a:r>
                        <a:rPr lang="tr-TR" sz="1100" dirty="0" err="1">
                          <a:effectLst/>
                        </a:rPr>
                        <a:t>QTc</a:t>
                      </a:r>
                      <a:r>
                        <a:rPr lang="tr-TR" sz="1100" dirty="0">
                          <a:effectLst/>
                        </a:rPr>
                        <a:t> uzaması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Kardiyomyopati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KAH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SVO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PAH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Plevral efüzyon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1930555"/>
                  </a:ext>
                </a:extLst>
              </a:tr>
              <a:tr h="561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İmatinib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%2,5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%0,2-0,5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&lt;%1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176904"/>
                  </a:ext>
                </a:extLst>
              </a:tr>
              <a:tr h="561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Dasatinib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%1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%0,2-0,5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%14-39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027746"/>
                  </a:ext>
                </a:extLst>
              </a:tr>
              <a:tr h="561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Nilotinib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%1,8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%0,2-0,5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%1,9-10,1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%0,4-4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%1,3-16,7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&lt;%1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2304758"/>
                  </a:ext>
                </a:extLst>
              </a:tr>
              <a:tr h="561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Bosutinib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-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&lt;%1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%4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7212284"/>
                  </a:ext>
                </a:extLst>
              </a:tr>
              <a:tr h="561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Ponatinib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&lt;%1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%8**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%12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%8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%8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5154976"/>
                  </a:ext>
                </a:extLst>
              </a:tr>
            </a:tbl>
          </a:graphicData>
        </a:graphic>
      </p:graphicFrame>
      <p:sp>
        <p:nvSpPr>
          <p:cNvPr id="3" name="Metin kutusu 2">
            <a:extLst>
              <a:ext uri="{FF2B5EF4-FFF2-40B4-BE49-F238E27FC236}">
                <a16:creationId xmlns:a16="http://schemas.microsoft.com/office/drawing/2014/main" id="{92384F86-C01A-3E02-76EB-A8CBFC19AF71}"/>
              </a:ext>
            </a:extLst>
          </p:cNvPr>
          <p:cNvSpPr txBox="1"/>
          <p:nvPr/>
        </p:nvSpPr>
        <p:spPr>
          <a:xfrm>
            <a:off x="680320" y="6234150"/>
            <a:ext cx="104157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900" dirty="0" err="1"/>
              <a:t>Steegmann</a:t>
            </a:r>
            <a:r>
              <a:rPr lang="tr-TR" sz="900" dirty="0"/>
              <a:t>, J. L., M. </a:t>
            </a:r>
            <a:r>
              <a:rPr lang="tr-TR" sz="900" dirty="0" err="1"/>
              <a:t>Baccarani</a:t>
            </a:r>
            <a:r>
              <a:rPr lang="tr-TR" sz="900" dirty="0"/>
              <a:t>, R. </a:t>
            </a:r>
            <a:r>
              <a:rPr lang="tr-TR" sz="900" dirty="0" err="1"/>
              <a:t>Hehlmann</a:t>
            </a:r>
            <a:r>
              <a:rPr lang="tr-TR" sz="900" dirty="0"/>
              <a:t> </a:t>
            </a:r>
            <a:r>
              <a:rPr lang="tr-TR" sz="900" dirty="0" err="1"/>
              <a:t>and</a:t>
            </a:r>
            <a:r>
              <a:rPr lang="tr-TR" sz="900" dirty="0"/>
              <a:t> R. E. </a:t>
            </a:r>
            <a:r>
              <a:rPr lang="tr-TR" sz="900" dirty="0" err="1"/>
              <a:t>Clark</a:t>
            </a:r>
            <a:r>
              <a:rPr lang="tr-TR" sz="900" dirty="0"/>
              <a:t> (2016). "</a:t>
            </a:r>
            <a:r>
              <a:rPr lang="tr-TR" sz="900" dirty="0" err="1"/>
              <a:t>European</a:t>
            </a:r>
            <a:r>
              <a:rPr lang="tr-TR" sz="900" dirty="0"/>
              <a:t> </a:t>
            </a:r>
            <a:r>
              <a:rPr lang="tr-TR" sz="900" dirty="0" err="1"/>
              <a:t>LeukemiaNet</a:t>
            </a:r>
            <a:r>
              <a:rPr lang="tr-TR" sz="900" dirty="0"/>
              <a:t> </a:t>
            </a:r>
            <a:r>
              <a:rPr lang="tr-TR" sz="900" dirty="0" err="1"/>
              <a:t>recommendations</a:t>
            </a:r>
            <a:r>
              <a:rPr lang="tr-TR" sz="900" dirty="0"/>
              <a:t> </a:t>
            </a:r>
            <a:r>
              <a:rPr lang="tr-TR" sz="900" dirty="0" err="1"/>
              <a:t>for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management</a:t>
            </a:r>
            <a:r>
              <a:rPr lang="tr-TR" sz="900" dirty="0"/>
              <a:t> </a:t>
            </a:r>
            <a:r>
              <a:rPr lang="tr-TR" sz="900" dirty="0" err="1"/>
              <a:t>and</a:t>
            </a:r>
            <a:r>
              <a:rPr lang="tr-TR" sz="900" dirty="0"/>
              <a:t> </a:t>
            </a:r>
            <a:r>
              <a:rPr lang="tr-TR" sz="900" dirty="0" err="1"/>
              <a:t>avoidance</a:t>
            </a:r>
            <a:r>
              <a:rPr lang="tr-TR" sz="900" dirty="0"/>
              <a:t> of </a:t>
            </a:r>
            <a:r>
              <a:rPr lang="tr-TR" sz="900" dirty="0" err="1"/>
              <a:t>adverse</a:t>
            </a:r>
            <a:r>
              <a:rPr lang="tr-TR" sz="900" dirty="0"/>
              <a:t> </a:t>
            </a:r>
            <a:r>
              <a:rPr lang="tr-TR" sz="900" dirty="0" err="1"/>
              <a:t>events</a:t>
            </a:r>
            <a:r>
              <a:rPr lang="tr-TR" sz="900" dirty="0"/>
              <a:t> of </a:t>
            </a:r>
            <a:r>
              <a:rPr lang="tr-TR" sz="900" dirty="0" err="1"/>
              <a:t>treatment</a:t>
            </a:r>
            <a:r>
              <a:rPr lang="tr-TR" sz="900" dirty="0"/>
              <a:t> in </a:t>
            </a:r>
            <a:r>
              <a:rPr lang="tr-TR" sz="900" dirty="0" err="1"/>
              <a:t>chronic</a:t>
            </a:r>
            <a:r>
              <a:rPr lang="tr-TR" sz="900" dirty="0"/>
              <a:t> </a:t>
            </a:r>
            <a:r>
              <a:rPr lang="tr-TR" sz="900" dirty="0" err="1"/>
              <a:t>myeloid</a:t>
            </a:r>
            <a:r>
              <a:rPr lang="tr-TR" sz="900" dirty="0"/>
              <a:t> </a:t>
            </a:r>
            <a:r>
              <a:rPr lang="tr-TR" sz="900" dirty="0" err="1"/>
              <a:t>leukaemia</a:t>
            </a:r>
            <a:r>
              <a:rPr lang="tr-TR" sz="900" dirty="0"/>
              <a:t>." </a:t>
            </a:r>
            <a:r>
              <a:rPr lang="tr-TR" sz="900" u="sng" dirty="0" err="1"/>
              <a:t>Leukemia</a:t>
            </a:r>
            <a:r>
              <a:rPr lang="tr-TR" sz="900" dirty="0"/>
              <a:t> </a:t>
            </a:r>
            <a:r>
              <a:rPr lang="tr-TR" sz="900" b="1" dirty="0"/>
              <a:t>30</a:t>
            </a:r>
            <a:r>
              <a:rPr lang="tr-TR" sz="900" dirty="0"/>
              <a:t>(8): 1648-1671.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sz="900" b="1" dirty="0"/>
          </a:p>
        </p:txBody>
      </p:sp>
    </p:spTree>
    <p:extLst>
      <p:ext uri="{BB962C8B-B14F-4D97-AF65-F5344CB8AC3E}">
        <p14:creationId xmlns:p14="http://schemas.microsoft.com/office/powerpoint/2010/main" val="20111055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CE80362-56A8-4D6A-BE5A-74A3B1891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Gastrointestinal</a:t>
            </a:r>
            <a:r>
              <a:rPr lang="tr-TR" dirty="0"/>
              <a:t> Advers Etkiler: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696B0E85-4DCA-4F59-A16C-73B7818A27C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05609" y="2092568"/>
          <a:ext cx="9388572" cy="3568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7760">
                  <a:extLst>
                    <a:ext uri="{9D8B030D-6E8A-4147-A177-3AD203B41FA5}">
                      <a16:colId xmlns:a16="http://schemas.microsoft.com/office/drawing/2014/main" val="534192288"/>
                    </a:ext>
                  </a:extLst>
                </a:gridCol>
                <a:gridCol w="834601">
                  <a:extLst>
                    <a:ext uri="{9D8B030D-6E8A-4147-A177-3AD203B41FA5}">
                      <a16:colId xmlns:a16="http://schemas.microsoft.com/office/drawing/2014/main" val="2252269444"/>
                    </a:ext>
                  </a:extLst>
                </a:gridCol>
                <a:gridCol w="1230277">
                  <a:extLst>
                    <a:ext uri="{9D8B030D-6E8A-4147-A177-3AD203B41FA5}">
                      <a16:colId xmlns:a16="http://schemas.microsoft.com/office/drawing/2014/main" val="3675065555"/>
                    </a:ext>
                  </a:extLst>
                </a:gridCol>
                <a:gridCol w="1181508">
                  <a:extLst>
                    <a:ext uri="{9D8B030D-6E8A-4147-A177-3AD203B41FA5}">
                      <a16:colId xmlns:a16="http://schemas.microsoft.com/office/drawing/2014/main" val="651243608"/>
                    </a:ext>
                  </a:extLst>
                </a:gridCol>
                <a:gridCol w="1128136">
                  <a:extLst>
                    <a:ext uri="{9D8B030D-6E8A-4147-A177-3AD203B41FA5}">
                      <a16:colId xmlns:a16="http://schemas.microsoft.com/office/drawing/2014/main" val="1029321096"/>
                    </a:ext>
                  </a:extLst>
                </a:gridCol>
                <a:gridCol w="791352">
                  <a:extLst>
                    <a:ext uri="{9D8B030D-6E8A-4147-A177-3AD203B41FA5}">
                      <a16:colId xmlns:a16="http://schemas.microsoft.com/office/drawing/2014/main" val="851093165"/>
                    </a:ext>
                  </a:extLst>
                </a:gridCol>
                <a:gridCol w="875090">
                  <a:extLst>
                    <a:ext uri="{9D8B030D-6E8A-4147-A177-3AD203B41FA5}">
                      <a16:colId xmlns:a16="http://schemas.microsoft.com/office/drawing/2014/main" val="1191627891"/>
                    </a:ext>
                  </a:extLst>
                </a:gridCol>
                <a:gridCol w="1049924">
                  <a:extLst>
                    <a:ext uri="{9D8B030D-6E8A-4147-A177-3AD203B41FA5}">
                      <a16:colId xmlns:a16="http://schemas.microsoft.com/office/drawing/2014/main" val="11418077"/>
                    </a:ext>
                  </a:extLst>
                </a:gridCol>
                <a:gridCol w="1049924">
                  <a:extLst>
                    <a:ext uri="{9D8B030D-6E8A-4147-A177-3AD203B41FA5}">
                      <a16:colId xmlns:a16="http://schemas.microsoft.com/office/drawing/2014/main" val="1578096442"/>
                    </a:ext>
                  </a:extLst>
                </a:gridCol>
              </a:tblGrid>
              <a:tr h="1044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Bulantı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Karın ağrısı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Kusma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Dispepsi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İshal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Kabızlık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Pankreatit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KC Toksisite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725523"/>
                  </a:ext>
                </a:extLst>
              </a:tr>
              <a:tr h="504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İmatinib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%1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%2,4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%1,5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%1,8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%3-6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1099223"/>
                  </a:ext>
                </a:extLst>
              </a:tr>
              <a:tr h="504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Nilotinib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%2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%1-18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%1-4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7653440"/>
                  </a:ext>
                </a:extLst>
              </a:tr>
              <a:tr h="504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Dasatinib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%1-9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617656"/>
                  </a:ext>
                </a:extLst>
              </a:tr>
              <a:tr h="504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Bosutinib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%1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%8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%7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%4-9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7725388"/>
                  </a:ext>
                </a:extLst>
              </a:tr>
              <a:tr h="504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Ponatinib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%2,7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%3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%0-6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%8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9306286"/>
                  </a:ext>
                </a:extLst>
              </a:tr>
            </a:tbl>
          </a:graphicData>
        </a:graphic>
      </p:graphicFrame>
      <p:sp>
        <p:nvSpPr>
          <p:cNvPr id="3" name="Metin kutusu 2">
            <a:extLst>
              <a:ext uri="{FF2B5EF4-FFF2-40B4-BE49-F238E27FC236}">
                <a16:creationId xmlns:a16="http://schemas.microsoft.com/office/drawing/2014/main" id="{84785766-626E-7F7C-C5AB-0E2F987EB164}"/>
              </a:ext>
            </a:extLst>
          </p:cNvPr>
          <p:cNvSpPr txBox="1"/>
          <p:nvPr/>
        </p:nvSpPr>
        <p:spPr>
          <a:xfrm>
            <a:off x="680320" y="5946474"/>
            <a:ext cx="88720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900" dirty="0" err="1"/>
              <a:t>Steegmann</a:t>
            </a:r>
            <a:r>
              <a:rPr lang="tr-TR" sz="900" dirty="0"/>
              <a:t>, J. L., M. </a:t>
            </a:r>
            <a:r>
              <a:rPr lang="tr-TR" sz="900" dirty="0" err="1"/>
              <a:t>Baccarani</a:t>
            </a:r>
            <a:r>
              <a:rPr lang="tr-TR" sz="900" dirty="0"/>
              <a:t>, R. </a:t>
            </a:r>
            <a:r>
              <a:rPr lang="tr-TR" sz="900" dirty="0" err="1"/>
              <a:t>Hehlmann</a:t>
            </a:r>
            <a:r>
              <a:rPr lang="tr-TR" sz="900" dirty="0"/>
              <a:t> </a:t>
            </a:r>
            <a:r>
              <a:rPr lang="tr-TR" sz="900" dirty="0" err="1"/>
              <a:t>and</a:t>
            </a:r>
            <a:r>
              <a:rPr lang="tr-TR" sz="900" dirty="0"/>
              <a:t> R. E. </a:t>
            </a:r>
            <a:r>
              <a:rPr lang="tr-TR" sz="900" dirty="0" err="1"/>
              <a:t>Clark</a:t>
            </a:r>
            <a:r>
              <a:rPr lang="tr-TR" sz="900" dirty="0"/>
              <a:t> (2016). "</a:t>
            </a:r>
            <a:r>
              <a:rPr lang="tr-TR" sz="900" dirty="0" err="1"/>
              <a:t>European</a:t>
            </a:r>
            <a:r>
              <a:rPr lang="tr-TR" sz="900" dirty="0"/>
              <a:t> </a:t>
            </a:r>
            <a:r>
              <a:rPr lang="tr-TR" sz="900" dirty="0" err="1"/>
              <a:t>LeukemiaNet</a:t>
            </a:r>
            <a:r>
              <a:rPr lang="tr-TR" sz="900" dirty="0"/>
              <a:t> </a:t>
            </a:r>
            <a:r>
              <a:rPr lang="tr-TR" sz="900" dirty="0" err="1"/>
              <a:t>recommendations</a:t>
            </a:r>
            <a:r>
              <a:rPr lang="tr-TR" sz="900" dirty="0"/>
              <a:t> </a:t>
            </a:r>
            <a:r>
              <a:rPr lang="tr-TR" sz="900" dirty="0" err="1"/>
              <a:t>for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management</a:t>
            </a:r>
            <a:r>
              <a:rPr lang="tr-TR" sz="900" dirty="0"/>
              <a:t> </a:t>
            </a:r>
            <a:r>
              <a:rPr lang="tr-TR" sz="900" dirty="0" err="1"/>
              <a:t>and</a:t>
            </a:r>
            <a:r>
              <a:rPr lang="tr-TR" sz="900" dirty="0"/>
              <a:t> </a:t>
            </a:r>
            <a:r>
              <a:rPr lang="tr-TR" sz="900" dirty="0" err="1"/>
              <a:t>avoidance</a:t>
            </a:r>
            <a:r>
              <a:rPr lang="tr-TR" sz="900" dirty="0"/>
              <a:t> of </a:t>
            </a:r>
            <a:r>
              <a:rPr lang="tr-TR" sz="900" dirty="0" err="1"/>
              <a:t>adverse</a:t>
            </a:r>
            <a:r>
              <a:rPr lang="tr-TR" sz="900" dirty="0"/>
              <a:t> </a:t>
            </a:r>
            <a:r>
              <a:rPr lang="tr-TR" sz="900" dirty="0" err="1"/>
              <a:t>events</a:t>
            </a:r>
            <a:r>
              <a:rPr lang="tr-TR" sz="900" dirty="0"/>
              <a:t> of </a:t>
            </a:r>
            <a:r>
              <a:rPr lang="tr-TR" sz="900" dirty="0" err="1"/>
              <a:t>treatment</a:t>
            </a:r>
            <a:r>
              <a:rPr lang="tr-TR" sz="900" dirty="0"/>
              <a:t> in </a:t>
            </a:r>
            <a:r>
              <a:rPr lang="tr-TR" sz="900" dirty="0" err="1"/>
              <a:t>chronic</a:t>
            </a:r>
            <a:r>
              <a:rPr lang="tr-TR" sz="900" dirty="0"/>
              <a:t> </a:t>
            </a:r>
            <a:r>
              <a:rPr lang="tr-TR" sz="900" dirty="0" err="1"/>
              <a:t>myeloid</a:t>
            </a:r>
            <a:r>
              <a:rPr lang="tr-TR" sz="900" dirty="0"/>
              <a:t> </a:t>
            </a:r>
            <a:r>
              <a:rPr lang="tr-TR" sz="900" dirty="0" err="1"/>
              <a:t>leukaemia</a:t>
            </a:r>
            <a:r>
              <a:rPr lang="tr-TR" sz="900" dirty="0"/>
              <a:t>." </a:t>
            </a:r>
            <a:r>
              <a:rPr lang="tr-TR" sz="900" u="sng" dirty="0" err="1"/>
              <a:t>Leukemia</a:t>
            </a:r>
            <a:r>
              <a:rPr lang="tr-TR" sz="900" dirty="0"/>
              <a:t> </a:t>
            </a:r>
            <a:r>
              <a:rPr lang="tr-TR" sz="900" b="1" dirty="0"/>
              <a:t>30</a:t>
            </a:r>
            <a:r>
              <a:rPr lang="tr-TR" sz="900" dirty="0"/>
              <a:t>(8): 1648-1671.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sz="900" b="1" dirty="0"/>
          </a:p>
        </p:txBody>
      </p:sp>
    </p:spTree>
    <p:extLst>
      <p:ext uri="{BB962C8B-B14F-4D97-AF65-F5344CB8AC3E}">
        <p14:creationId xmlns:p14="http://schemas.microsoft.com/office/powerpoint/2010/main" val="4213496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4928EDB-2452-42E2-9579-5CEF4861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18" y="753228"/>
            <a:ext cx="9613861" cy="1080938"/>
          </a:xfrm>
        </p:spPr>
        <p:txBody>
          <a:bodyPr/>
          <a:lstStyle/>
          <a:p>
            <a:r>
              <a:rPr lang="tr-TR" dirty="0"/>
              <a:t>Kütanöz Advers Etkiler:</a:t>
            </a: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30BAE1F4-A5A8-4F11-BB6D-F0153352524B}"/>
              </a:ext>
            </a:extLst>
          </p:cNvPr>
          <p:cNvGraphicFramePr>
            <a:graphicFrameLocks noGrp="1"/>
          </p:cNvGraphicFramePr>
          <p:nvPr/>
        </p:nvGraphicFramePr>
        <p:xfrm>
          <a:off x="594792" y="2082388"/>
          <a:ext cx="9104012" cy="3640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9178">
                  <a:extLst>
                    <a:ext uri="{9D8B030D-6E8A-4147-A177-3AD203B41FA5}">
                      <a16:colId xmlns:a16="http://schemas.microsoft.com/office/drawing/2014/main" val="2387694222"/>
                    </a:ext>
                  </a:extLst>
                </a:gridCol>
                <a:gridCol w="2825217">
                  <a:extLst>
                    <a:ext uri="{9D8B030D-6E8A-4147-A177-3AD203B41FA5}">
                      <a16:colId xmlns:a16="http://schemas.microsoft.com/office/drawing/2014/main" val="3685115211"/>
                    </a:ext>
                  </a:extLst>
                </a:gridCol>
                <a:gridCol w="4099617">
                  <a:extLst>
                    <a:ext uri="{9D8B030D-6E8A-4147-A177-3AD203B41FA5}">
                      <a16:colId xmlns:a16="http://schemas.microsoft.com/office/drawing/2014/main" val="151234210"/>
                    </a:ext>
                  </a:extLst>
                </a:gridCol>
              </a:tblGrid>
              <a:tr h="7198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Cilt ödemi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Döküntü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7049458"/>
                  </a:ext>
                </a:extLst>
              </a:tr>
              <a:tr h="481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İmatinib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%23-32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%20-30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2443396"/>
                  </a:ext>
                </a:extLst>
              </a:tr>
              <a:tr h="481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Nilotinib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%17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%30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756456"/>
                  </a:ext>
                </a:extLst>
              </a:tr>
              <a:tr h="481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Dasatinib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%19-26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%11-33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5619299"/>
                  </a:ext>
                </a:extLst>
              </a:tr>
              <a:tr h="995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Bosutinib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%15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%20-43 (%3-4 ciddi AE)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1878857"/>
                  </a:ext>
                </a:extLst>
              </a:tr>
              <a:tr h="481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Ponatinib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%32-34 (%4 ciddi AE)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1747304"/>
                  </a:ext>
                </a:extLst>
              </a:tr>
            </a:tbl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89F81B18-D5CF-C71C-025B-A3FEA43CD6CA}"/>
              </a:ext>
            </a:extLst>
          </p:cNvPr>
          <p:cNvSpPr txBox="1"/>
          <p:nvPr/>
        </p:nvSpPr>
        <p:spPr>
          <a:xfrm>
            <a:off x="680320" y="5946474"/>
            <a:ext cx="88720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900" dirty="0" err="1"/>
              <a:t>Steegmann</a:t>
            </a:r>
            <a:r>
              <a:rPr lang="tr-TR" sz="900" dirty="0"/>
              <a:t>, J. L., M. </a:t>
            </a:r>
            <a:r>
              <a:rPr lang="tr-TR" sz="900" dirty="0" err="1"/>
              <a:t>Baccarani</a:t>
            </a:r>
            <a:r>
              <a:rPr lang="tr-TR" sz="900" dirty="0"/>
              <a:t>, R. </a:t>
            </a:r>
            <a:r>
              <a:rPr lang="tr-TR" sz="900" dirty="0" err="1"/>
              <a:t>Hehlmann</a:t>
            </a:r>
            <a:r>
              <a:rPr lang="tr-TR" sz="900" dirty="0"/>
              <a:t> </a:t>
            </a:r>
            <a:r>
              <a:rPr lang="tr-TR" sz="900" dirty="0" err="1"/>
              <a:t>and</a:t>
            </a:r>
            <a:r>
              <a:rPr lang="tr-TR" sz="900" dirty="0"/>
              <a:t> R. E. </a:t>
            </a:r>
            <a:r>
              <a:rPr lang="tr-TR" sz="900" dirty="0" err="1"/>
              <a:t>Clark</a:t>
            </a:r>
            <a:r>
              <a:rPr lang="tr-TR" sz="900" dirty="0"/>
              <a:t> (2016). "</a:t>
            </a:r>
            <a:r>
              <a:rPr lang="tr-TR" sz="900" dirty="0" err="1"/>
              <a:t>European</a:t>
            </a:r>
            <a:r>
              <a:rPr lang="tr-TR" sz="900" dirty="0"/>
              <a:t> </a:t>
            </a:r>
            <a:r>
              <a:rPr lang="tr-TR" sz="900" dirty="0" err="1"/>
              <a:t>LeukemiaNet</a:t>
            </a:r>
            <a:r>
              <a:rPr lang="tr-TR" sz="900" dirty="0"/>
              <a:t> </a:t>
            </a:r>
            <a:r>
              <a:rPr lang="tr-TR" sz="900" dirty="0" err="1"/>
              <a:t>recommendations</a:t>
            </a:r>
            <a:r>
              <a:rPr lang="tr-TR" sz="900" dirty="0"/>
              <a:t> </a:t>
            </a:r>
            <a:r>
              <a:rPr lang="tr-TR" sz="900" dirty="0" err="1"/>
              <a:t>for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management</a:t>
            </a:r>
            <a:r>
              <a:rPr lang="tr-TR" sz="900" dirty="0"/>
              <a:t> </a:t>
            </a:r>
            <a:r>
              <a:rPr lang="tr-TR" sz="900" dirty="0" err="1"/>
              <a:t>and</a:t>
            </a:r>
            <a:r>
              <a:rPr lang="tr-TR" sz="900" dirty="0"/>
              <a:t> </a:t>
            </a:r>
            <a:r>
              <a:rPr lang="tr-TR" sz="900" dirty="0" err="1"/>
              <a:t>avoidance</a:t>
            </a:r>
            <a:r>
              <a:rPr lang="tr-TR" sz="900" dirty="0"/>
              <a:t> of </a:t>
            </a:r>
            <a:r>
              <a:rPr lang="tr-TR" sz="900" dirty="0" err="1"/>
              <a:t>adverse</a:t>
            </a:r>
            <a:r>
              <a:rPr lang="tr-TR" sz="900" dirty="0"/>
              <a:t> </a:t>
            </a:r>
            <a:r>
              <a:rPr lang="tr-TR" sz="900" dirty="0" err="1"/>
              <a:t>events</a:t>
            </a:r>
            <a:r>
              <a:rPr lang="tr-TR" sz="900" dirty="0"/>
              <a:t> of </a:t>
            </a:r>
            <a:r>
              <a:rPr lang="tr-TR" sz="900" dirty="0" err="1"/>
              <a:t>treatment</a:t>
            </a:r>
            <a:r>
              <a:rPr lang="tr-TR" sz="900" dirty="0"/>
              <a:t> in </a:t>
            </a:r>
            <a:r>
              <a:rPr lang="tr-TR" sz="900" dirty="0" err="1"/>
              <a:t>chronic</a:t>
            </a:r>
            <a:r>
              <a:rPr lang="tr-TR" sz="900" dirty="0"/>
              <a:t> </a:t>
            </a:r>
            <a:r>
              <a:rPr lang="tr-TR" sz="900" dirty="0" err="1"/>
              <a:t>myeloid</a:t>
            </a:r>
            <a:r>
              <a:rPr lang="tr-TR" sz="900" dirty="0"/>
              <a:t> </a:t>
            </a:r>
            <a:r>
              <a:rPr lang="tr-TR" sz="900" dirty="0" err="1"/>
              <a:t>leukaemia</a:t>
            </a:r>
            <a:r>
              <a:rPr lang="tr-TR" sz="900" dirty="0"/>
              <a:t>." </a:t>
            </a:r>
            <a:r>
              <a:rPr lang="tr-TR" sz="900" u="sng" dirty="0" err="1"/>
              <a:t>Leukemia</a:t>
            </a:r>
            <a:r>
              <a:rPr lang="tr-TR" sz="900" dirty="0"/>
              <a:t> </a:t>
            </a:r>
            <a:r>
              <a:rPr lang="tr-TR" sz="900" b="1" dirty="0"/>
              <a:t>30</a:t>
            </a:r>
            <a:r>
              <a:rPr lang="tr-TR" sz="900" dirty="0"/>
              <a:t>(8): 1648-1671.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tr-TR" sz="900" b="1" dirty="0"/>
          </a:p>
        </p:txBody>
      </p:sp>
    </p:spTree>
    <p:extLst>
      <p:ext uri="{BB962C8B-B14F-4D97-AF65-F5344CB8AC3E}">
        <p14:creationId xmlns:p14="http://schemas.microsoft.com/office/powerpoint/2010/main" val="1777855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B0CF4FE-4FC9-4358-9194-31D2F596D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Diğer Önemli Advers etkiler: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543B631-5F25-421B-9685-42CC434ED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Nefrotoksisite: en sık </a:t>
            </a:r>
            <a:r>
              <a:rPr lang="tr-TR" dirty="0" err="1"/>
              <a:t>bosutinib</a:t>
            </a:r>
            <a:r>
              <a:rPr lang="tr-TR" dirty="0"/>
              <a:t>(&lt;%5) ve  </a:t>
            </a:r>
            <a:r>
              <a:rPr lang="tr-TR" dirty="0" err="1"/>
              <a:t>imatinib</a:t>
            </a:r>
            <a:r>
              <a:rPr lang="tr-TR" dirty="0"/>
              <a:t> (%1,6 nadir HD gereksinimi),</a:t>
            </a:r>
          </a:p>
          <a:p>
            <a:r>
              <a:rPr lang="tr-TR" dirty="0"/>
              <a:t>Baş ağrısı: en sık </a:t>
            </a:r>
            <a:r>
              <a:rPr lang="tr-TR" dirty="0" err="1"/>
              <a:t>nilotinib</a:t>
            </a:r>
            <a:r>
              <a:rPr lang="tr-TR" dirty="0"/>
              <a:t> (%39) ve </a:t>
            </a:r>
            <a:r>
              <a:rPr lang="tr-TR" dirty="0" err="1"/>
              <a:t>imatinib</a:t>
            </a:r>
            <a:r>
              <a:rPr lang="tr-TR" dirty="0"/>
              <a:t> (%8-31) ile,</a:t>
            </a:r>
          </a:p>
          <a:p>
            <a:r>
              <a:rPr lang="tr-TR" dirty="0"/>
              <a:t>Pulmoner HT en sık </a:t>
            </a:r>
            <a:r>
              <a:rPr lang="tr-TR" dirty="0" err="1"/>
              <a:t>ponatinib</a:t>
            </a:r>
            <a:r>
              <a:rPr lang="tr-TR" dirty="0"/>
              <a:t> (%9) ve nadiren dasatinib (%0,45),</a:t>
            </a:r>
          </a:p>
          <a:p>
            <a:r>
              <a:rPr lang="tr-TR" dirty="0"/>
              <a:t>Dasatinib ile aşı yanıtında azalma ve </a:t>
            </a:r>
            <a:r>
              <a:rPr lang="tr-TR"/>
              <a:t>kanamaya yatkınlık,</a:t>
            </a:r>
            <a:endParaRPr lang="tr-TR" dirty="0"/>
          </a:p>
          <a:p>
            <a:r>
              <a:rPr lang="tr-TR" dirty="0" err="1"/>
              <a:t>Nilotinib</a:t>
            </a:r>
            <a:r>
              <a:rPr lang="tr-TR" dirty="0"/>
              <a:t> hiperglisemi ( Grade 3-4 AE %6,7-12) ve hiperlipidemi (%22).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01213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3FBD4-1762-416F-FC81-BEC8AFE80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73710F-B5F5-4526-6B3F-DD8D8D0C4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Sunum Planı: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3B2C6E6-A153-5A3E-A55B-2178BDDCC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8655065" cy="3599316"/>
          </a:xfrm>
        </p:spPr>
        <p:txBody>
          <a:bodyPr/>
          <a:lstStyle/>
          <a:p>
            <a:r>
              <a:rPr lang="tr-TR" dirty="0"/>
              <a:t>Tirozin kinaz inhibitörleri (TKI) seçimi ve tedavi yanıtları,</a:t>
            </a:r>
          </a:p>
          <a:p>
            <a:r>
              <a:rPr lang="tr-TR" dirty="0"/>
              <a:t>Tedaviyi etkileyen diğer faktörler,</a:t>
            </a:r>
          </a:p>
          <a:p>
            <a:r>
              <a:rPr lang="tr-TR" dirty="0"/>
              <a:t>Yan etki yönetimi,</a:t>
            </a:r>
          </a:p>
          <a:p>
            <a:r>
              <a:rPr lang="tr-TR" i="1" dirty="0"/>
              <a:t>Sonuç.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8390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31705A-F706-CE80-EE5A-B6C451EE9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İlk Sıra Tedavi – Sonuç: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5440ED-0F57-CB83-1661-8A1DA1A41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Yirmi yıllık veri : </a:t>
            </a:r>
            <a:r>
              <a:rPr lang="tr-TR" dirty="0" err="1"/>
              <a:t>imatinib</a:t>
            </a:r>
            <a:r>
              <a:rPr lang="tr-TR" dirty="0"/>
              <a:t> halen ilk sıra etkin ve OS benzer,</a:t>
            </a:r>
          </a:p>
          <a:p>
            <a:r>
              <a:rPr lang="tr-TR" dirty="0" err="1"/>
              <a:t>İmatinib</a:t>
            </a:r>
            <a:r>
              <a:rPr lang="tr-TR" dirty="0"/>
              <a:t>; interferon ve düşük doz sitarabin kombinasyonu veya yüksek doz OS üzerine etkisiz,</a:t>
            </a:r>
          </a:p>
          <a:p>
            <a:r>
              <a:rPr lang="tr-TR" dirty="0"/>
              <a:t>İkinci kuşak TKI ile daha hızlı yanıt ama uzun süre OS benzer, hızlı yanıt istenen hastalarda tercih,</a:t>
            </a:r>
          </a:p>
          <a:p>
            <a:r>
              <a:rPr lang="tr-TR" dirty="0"/>
              <a:t>AE ve ilaç etkileşimleri açısından </a:t>
            </a:r>
            <a:r>
              <a:rPr lang="tr-TR" dirty="0" err="1"/>
              <a:t>imatinib</a:t>
            </a:r>
            <a:r>
              <a:rPr lang="tr-TR" dirty="0"/>
              <a:t> daha güvenli,</a:t>
            </a:r>
          </a:p>
          <a:p>
            <a:r>
              <a:rPr lang="tr-TR" dirty="0" err="1"/>
              <a:t>Asciminib</a:t>
            </a:r>
            <a:r>
              <a:rPr lang="tr-TR" dirty="0"/>
              <a:t> uzun süre verileri,</a:t>
            </a:r>
          </a:p>
          <a:p>
            <a:r>
              <a:rPr lang="tr-TR" dirty="0"/>
              <a:t>Doz modifikasyonları uzun dönem çalışmaları.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763613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67D9C6-E969-5E4D-04B0-46EB19EC3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Pre-</a:t>
            </a:r>
            <a:r>
              <a:rPr lang="tr-TR" dirty="0" err="1"/>
              <a:t>emptif</a:t>
            </a:r>
            <a:r>
              <a:rPr lang="tr-TR" dirty="0"/>
              <a:t> Doz Değişikliği: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9BAA78-68F4-AE7F-8EE9-E0EE278BB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126135" cy="3599316"/>
          </a:xfrm>
        </p:spPr>
        <p:txBody>
          <a:bodyPr/>
          <a:lstStyle/>
          <a:p>
            <a:r>
              <a:rPr lang="tr-TR" dirty="0"/>
              <a:t>Öneri düzeyinde:</a:t>
            </a:r>
          </a:p>
          <a:p>
            <a:pPr lvl="1"/>
            <a:r>
              <a:rPr lang="tr-TR" dirty="0"/>
              <a:t>Dozlama çalışmaları,</a:t>
            </a:r>
          </a:p>
          <a:p>
            <a:pPr lvl="1"/>
            <a:r>
              <a:rPr lang="tr-TR" dirty="0"/>
              <a:t>AE sebebi ile doz düşüklüğü,</a:t>
            </a:r>
          </a:p>
          <a:p>
            <a:pPr lvl="1"/>
            <a:r>
              <a:rPr lang="tr-TR" dirty="0"/>
              <a:t>Yaşlı hastalarda düşük doz verileri,</a:t>
            </a:r>
          </a:p>
          <a:p>
            <a:pPr lvl="1"/>
            <a:r>
              <a:rPr lang="tr-TR" dirty="0"/>
              <a:t>Farmakokinetik çalışmalar vs.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A4DA24B-AC92-4FBA-828B-4C1743728162}"/>
              </a:ext>
            </a:extLst>
          </p:cNvPr>
          <p:cNvSpPr txBox="1"/>
          <p:nvPr/>
        </p:nvSpPr>
        <p:spPr>
          <a:xfrm>
            <a:off x="697673" y="6145213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Oehler, Vivian G et al. “Dose Modifications in the Management of Chronic Phase Chronic Myeloid Leukemia: Who, What, and When.” Journal of the National Comprehensive Cancer Network : JNCCN vol. 22,9 (2024): e247044. doi:10.6004/jnccn.2024.7044</a:t>
            </a:r>
            <a:endParaRPr lang="tr-TR" sz="9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5700853-E76B-71B7-FCE5-4F351B5B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232" y="2043189"/>
            <a:ext cx="8065398" cy="389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905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DD0C98-BD1E-0954-7F60-7128F00DE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Teşekkürler…</a:t>
            </a:r>
          </a:p>
        </p:txBody>
      </p:sp>
    </p:spTree>
    <p:extLst>
      <p:ext uri="{BB962C8B-B14F-4D97-AF65-F5344CB8AC3E}">
        <p14:creationId xmlns:p14="http://schemas.microsoft.com/office/powerpoint/2010/main" val="2868742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58CB53-51EE-0538-5236-777BD1055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18059"/>
            <a:ext cx="9613861" cy="1080938"/>
          </a:xfrm>
        </p:spPr>
        <p:txBody>
          <a:bodyPr/>
          <a:lstStyle/>
          <a:p>
            <a:r>
              <a:rPr lang="tr-TR" dirty="0"/>
              <a:t>Yeni Tanı Hastada Tedavi: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ABA301-B4A8-DADD-67D5-C8C278242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953" y="2268898"/>
            <a:ext cx="5603520" cy="3599316"/>
          </a:xfrm>
        </p:spPr>
        <p:txBody>
          <a:bodyPr/>
          <a:lstStyle/>
          <a:p>
            <a:r>
              <a:rPr lang="tr-TR" dirty="0"/>
              <a:t>Birinci ve ikinci sıra TKİ tedavileri,</a:t>
            </a:r>
          </a:p>
          <a:p>
            <a:pPr lvl="1"/>
            <a:r>
              <a:rPr lang="tr-TR" dirty="0"/>
              <a:t>ATP bağlanma noktası 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 err="1">
                <a:sym typeface="Wingdings" panose="05000000000000000000" pitchFamily="2" charset="2"/>
              </a:rPr>
              <a:t>i</a:t>
            </a:r>
            <a:r>
              <a:rPr lang="tr-TR" dirty="0" err="1"/>
              <a:t>matinib</a:t>
            </a:r>
            <a:r>
              <a:rPr lang="tr-TR" dirty="0"/>
              <a:t>, </a:t>
            </a:r>
            <a:r>
              <a:rPr lang="tr-TR" dirty="0" err="1"/>
              <a:t>nilotinib</a:t>
            </a:r>
            <a:r>
              <a:rPr lang="tr-TR" dirty="0"/>
              <a:t>, dasatinib ve </a:t>
            </a:r>
            <a:r>
              <a:rPr lang="tr-TR" dirty="0" err="1"/>
              <a:t>bosutinib</a:t>
            </a:r>
            <a:r>
              <a:rPr lang="tr-TR" dirty="0"/>
              <a:t> (</a:t>
            </a:r>
            <a:r>
              <a:rPr lang="tr-TR" dirty="0" err="1"/>
              <a:t>radotinib</a:t>
            </a:r>
            <a:r>
              <a:rPr lang="tr-TR" dirty="0"/>
              <a:t>* - </a:t>
            </a:r>
            <a:r>
              <a:rPr lang="tr-TR" dirty="0" err="1"/>
              <a:t>flumatinib</a:t>
            </a:r>
            <a:r>
              <a:rPr lang="tr-TR" dirty="0"/>
              <a:t>*),</a:t>
            </a:r>
          </a:p>
          <a:p>
            <a:pPr lvl="1"/>
            <a:r>
              <a:rPr lang="tr-TR" dirty="0"/>
              <a:t>STAMP inhibitörü </a:t>
            </a:r>
            <a:r>
              <a:rPr lang="tr-TR" dirty="0">
                <a:sym typeface="Wingdings" panose="05000000000000000000" pitchFamily="2" charset="2"/>
              </a:rPr>
              <a:t> ascimimib,</a:t>
            </a:r>
            <a:endParaRPr lang="tr-TR" dirty="0"/>
          </a:p>
          <a:p>
            <a:r>
              <a:rPr lang="tr-TR" dirty="0"/>
              <a:t>Tedavi seçimi ilişkili faktörler:</a:t>
            </a:r>
          </a:p>
          <a:p>
            <a:pPr lvl="1"/>
            <a:r>
              <a:rPr lang="tr-TR" dirty="0"/>
              <a:t>Tedavi hedefi ve hastanın beklentileri,</a:t>
            </a:r>
          </a:p>
          <a:p>
            <a:pPr lvl="1"/>
            <a:r>
              <a:rPr lang="tr-TR" dirty="0"/>
              <a:t>Yaş ve komorbiditeler,</a:t>
            </a:r>
          </a:p>
          <a:p>
            <a:pPr lvl="1"/>
            <a:r>
              <a:rPr lang="tr-TR" dirty="0"/>
              <a:t>Risk grubu ve ACA,</a:t>
            </a:r>
          </a:p>
          <a:p>
            <a:pPr lvl="1"/>
            <a:r>
              <a:rPr lang="tr-TR" dirty="0"/>
              <a:t>İlaç temini ve geri ödeme…</a:t>
            </a:r>
          </a:p>
          <a:p>
            <a:pPr lvl="1"/>
            <a:endParaRPr lang="tr-TR" dirty="0"/>
          </a:p>
          <a:p>
            <a:pPr lvl="1"/>
            <a:endParaRPr lang="tr-TR" dirty="0"/>
          </a:p>
          <a:p>
            <a:pPr lvl="1"/>
            <a:endParaRPr lang="tr-TR" dirty="0"/>
          </a:p>
          <a:p>
            <a:pPr lvl="1"/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E822E26-8883-367B-4C4C-AC78B8B60160}"/>
              </a:ext>
            </a:extLst>
          </p:cNvPr>
          <p:cNvSpPr txBox="1"/>
          <p:nvPr/>
        </p:nvSpPr>
        <p:spPr>
          <a:xfrm>
            <a:off x="697673" y="6145213"/>
            <a:ext cx="10515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tr-TR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900" dirty="0" err="1"/>
              <a:t>Jabbour</a:t>
            </a:r>
            <a:r>
              <a:rPr lang="tr-TR" sz="900" dirty="0"/>
              <a:t>, Elias, </a:t>
            </a:r>
            <a:r>
              <a:rPr lang="tr-TR" sz="900" dirty="0" err="1"/>
              <a:t>and</a:t>
            </a:r>
            <a:r>
              <a:rPr lang="tr-TR" sz="900" dirty="0"/>
              <a:t> </a:t>
            </a:r>
            <a:r>
              <a:rPr lang="tr-TR" sz="900" dirty="0" err="1"/>
              <a:t>Hagop</a:t>
            </a:r>
            <a:r>
              <a:rPr lang="tr-TR" sz="900" dirty="0"/>
              <a:t> </a:t>
            </a:r>
            <a:r>
              <a:rPr lang="tr-TR" sz="900" dirty="0" err="1"/>
              <a:t>Kantarjian</a:t>
            </a:r>
            <a:r>
              <a:rPr lang="tr-TR" sz="900" dirty="0"/>
              <a:t>. “</a:t>
            </a:r>
            <a:r>
              <a:rPr lang="tr-TR" sz="900" dirty="0" err="1"/>
              <a:t>Chronic</a:t>
            </a:r>
            <a:r>
              <a:rPr lang="tr-TR" sz="900" dirty="0"/>
              <a:t> myeloid </a:t>
            </a:r>
            <a:r>
              <a:rPr lang="tr-TR" sz="900" dirty="0" err="1"/>
              <a:t>leukemia</a:t>
            </a:r>
            <a:r>
              <a:rPr lang="tr-TR" sz="900" dirty="0"/>
              <a:t>: 2022 </a:t>
            </a:r>
            <a:r>
              <a:rPr lang="tr-TR" sz="900" dirty="0" err="1"/>
              <a:t>update</a:t>
            </a:r>
            <a:r>
              <a:rPr lang="tr-TR" sz="900" dirty="0"/>
              <a:t> on </a:t>
            </a:r>
            <a:r>
              <a:rPr lang="tr-TR" sz="900" dirty="0" err="1"/>
              <a:t>diagnosis</a:t>
            </a:r>
            <a:r>
              <a:rPr lang="tr-TR" sz="900" dirty="0"/>
              <a:t>, </a:t>
            </a:r>
            <a:r>
              <a:rPr lang="tr-TR" sz="900" dirty="0" err="1"/>
              <a:t>therapy</a:t>
            </a:r>
            <a:r>
              <a:rPr lang="tr-TR" sz="900" dirty="0"/>
              <a:t>, </a:t>
            </a:r>
            <a:r>
              <a:rPr lang="tr-TR" sz="900" dirty="0" err="1"/>
              <a:t>and</a:t>
            </a:r>
            <a:r>
              <a:rPr lang="tr-TR" sz="900" dirty="0"/>
              <a:t> </a:t>
            </a:r>
            <a:r>
              <a:rPr lang="tr-TR" sz="900" dirty="0" err="1"/>
              <a:t>monitoring</a:t>
            </a:r>
            <a:r>
              <a:rPr lang="tr-TR" sz="900" dirty="0"/>
              <a:t>.” </a:t>
            </a:r>
            <a:r>
              <a:rPr lang="tr-TR" sz="900" dirty="0" err="1"/>
              <a:t>American</a:t>
            </a:r>
            <a:r>
              <a:rPr lang="tr-TR" sz="900" dirty="0"/>
              <a:t> </a:t>
            </a:r>
            <a:r>
              <a:rPr lang="tr-TR" sz="900" dirty="0" err="1"/>
              <a:t>journal</a:t>
            </a:r>
            <a:r>
              <a:rPr lang="tr-TR" sz="900" dirty="0"/>
              <a:t> of </a:t>
            </a:r>
            <a:r>
              <a:rPr lang="tr-TR" sz="900" dirty="0" err="1"/>
              <a:t>hematology</a:t>
            </a:r>
            <a:r>
              <a:rPr lang="tr-TR" sz="900" dirty="0"/>
              <a:t> </a:t>
            </a:r>
            <a:r>
              <a:rPr lang="tr-TR" sz="900" dirty="0" err="1"/>
              <a:t>vol</a:t>
            </a:r>
            <a:r>
              <a:rPr lang="tr-TR" sz="900" dirty="0"/>
              <a:t>. 97,9 (2022): 1236-1256. doi:10.1002/ajh.26642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F7ED8BA-B228-DA7B-A7E9-9FDFC4274BD4}"/>
              </a:ext>
            </a:extLst>
          </p:cNvPr>
          <p:cNvSpPr txBox="1"/>
          <p:nvPr/>
        </p:nvSpPr>
        <p:spPr>
          <a:xfrm>
            <a:off x="697673" y="6145213"/>
            <a:ext cx="10515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900" b="0" i="0" dirty="0">
                <a:effectLst/>
                <a:latin typeface="acumin-pro"/>
              </a:rPr>
              <a:t>François </a:t>
            </a:r>
            <a:r>
              <a:rPr lang="tr-TR" sz="900" b="0" i="0" dirty="0" err="1">
                <a:effectLst/>
                <a:latin typeface="acumin-pro"/>
              </a:rPr>
              <a:t>Guilhot</a:t>
            </a:r>
            <a:r>
              <a:rPr lang="tr-TR" sz="900" b="0" i="0" dirty="0">
                <a:effectLst/>
                <a:latin typeface="acumin-pro"/>
              </a:rPr>
              <a:t>, </a:t>
            </a:r>
            <a:r>
              <a:rPr lang="tr-TR" sz="900" b="0" i="0" dirty="0" err="1">
                <a:effectLst/>
                <a:latin typeface="acumin-pro"/>
              </a:rPr>
              <a:t>Rüdiger</a:t>
            </a:r>
            <a:r>
              <a:rPr lang="tr-TR" sz="900" b="0" i="0" dirty="0">
                <a:effectLst/>
                <a:latin typeface="acumin-pro"/>
              </a:rPr>
              <a:t> </a:t>
            </a:r>
            <a:r>
              <a:rPr lang="tr-TR" sz="900" b="0" i="0" dirty="0" err="1">
                <a:effectLst/>
                <a:latin typeface="acumin-pro"/>
              </a:rPr>
              <a:t>Hehlmann</a:t>
            </a:r>
            <a:r>
              <a:rPr lang="tr-TR" sz="900" b="0" i="0" dirty="0">
                <a:effectLst/>
                <a:latin typeface="acumin-pro"/>
              </a:rPr>
              <a:t>; </a:t>
            </a:r>
            <a:r>
              <a:rPr lang="tr-TR" sz="900" b="0" i="0" dirty="0" err="1">
                <a:effectLst/>
                <a:latin typeface="acumin-pro"/>
              </a:rPr>
              <a:t>Long-term</a:t>
            </a:r>
            <a:r>
              <a:rPr lang="tr-TR" sz="900" b="0" i="0" dirty="0">
                <a:effectLst/>
                <a:latin typeface="acumin-pro"/>
              </a:rPr>
              <a:t> </a:t>
            </a:r>
            <a:r>
              <a:rPr lang="tr-TR" sz="900" b="0" i="0" dirty="0" err="1">
                <a:effectLst/>
                <a:latin typeface="acumin-pro"/>
              </a:rPr>
              <a:t>Outcomes</a:t>
            </a:r>
            <a:r>
              <a:rPr lang="tr-TR" sz="900" b="0" i="0" dirty="0">
                <a:effectLst/>
                <a:latin typeface="acumin-pro"/>
              </a:rPr>
              <a:t> of </a:t>
            </a:r>
            <a:r>
              <a:rPr lang="tr-TR" sz="900" b="0" i="0" dirty="0" err="1">
                <a:effectLst/>
                <a:latin typeface="acumin-pro"/>
              </a:rPr>
              <a:t>tyrosine</a:t>
            </a:r>
            <a:r>
              <a:rPr lang="tr-TR" sz="900" b="0" i="0" dirty="0">
                <a:effectLst/>
                <a:latin typeface="acumin-pro"/>
              </a:rPr>
              <a:t> </a:t>
            </a:r>
            <a:r>
              <a:rPr lang="tr-TR" sz="900" b="0" i="0" dirty="0" err="1">
                <a:effectLst/>
                <a:latin typeface="acumin-pro"/>
              </a:rPr>
              <a:t>kinase</a:t>
            </a:r>
            <a:r>
              <a:rPr lang="tr-TR" sz="900" b="0" i="0" dirty="0">
                <a:effectLst/>
                <a:latin typeface="acumin-pro"/>
              </a:rPr>
              <a:t> </a:t>
            </a:r>
            <a:r>
              <a:rPr lang="tr-TR" sz="900" b="0" i="0" dirty="0" err="1">
                <a:effectLst/>
                <a:latin typeface="acumin-pro"/>
              </a:rPr>
              <a:t>inhibitors</a:t>
            </a:r>
            <a:r>
              <a:rPr lang="tr-TR" sz="900" b="0" i="0" dirty="0">
                <a:effectLst/>
                <a:latin typeface="acumin-pro"/>
              </a:rPr>
              <a:t> in </a:t>
            </a:r>
            <a:r>
              <a:rPr lang="tr-TR" sz="900" b="0" i="0" dirty="0" err="1">
                <a:effectLst/>
                <a:latin typeface="acumin-pro"/>
              </a:rPr>
              <a:t>chronic</a:t>
            </a:r>
            <a:r>
              <a:rPr lang="tr-TR" sz="900" b="0" i="0" dirty="0">
                <a:effectLst/>
                <a:latin typeface="acumin-pro"/>
              </a:rPr>
              <a:t> myeloid </a:t>
            </a:r>
            <a:r>
              <a:rPr lang="tr-TR" sz="900" b="0" i="0" dirty="0" err="1">
                <a:effectLst/>
                <a:latin typeface="acumin-pro"/>
              </a:rPr>
              <a:t>leukemia</a:t>
            </a:r>
            <a:r>
              <a:rPr lang="tr-TR" sz="900" b="0" i="0" dirty="0">
                <a:effectLst/>
                <a:latin typeface="acumin-pro"/>
              </a:rPr>
              <a:t>. </a:t>
            </a:r>
            <a:r>
              <a:rPr lang="tr-TR" sz="900" b="0" i="1" dirty="0">
                <a:effectLst/>
                <a:latin typeface="acumin-pro"/>
              </a:rPr>
              <a:t>Blood</a:t>
            </a:r>
            <a:r>
              <a:rPr lang="tr-TR" sz="900" b="0" i="0" dirty="0">
                <a:effectLst/>
                <a:latin typeface="acumin-pro"/>
              </a:rPr>
              <a:t> 2024; blood.2024026311. </a:t>
            </a:r>
            <a:r>
              <a:rPr lang="tr-TR" sz="900" b="0" i="0" dirty="0" err="1">
                <a:effectLst/>
                <a:latin typeface="acumin-pro"/>
              </a:rPr>
              <a:t>doi</a:t>
            </a:r>
            <a:r>
              <a:rPr lang="tr-TR" sz="900" b="0" i="0" dirty="0">
                <a:effectLst/>
                <a:latin typeface="acumin-pro"/>
              </a:rPr>
              <a:t>: </a:t>
            </a:r>
            <a:r>
              <a:rPr lang="tr-TR" sz="900" b="0" i="0" u="none" strike="noStrike" dirty="0">
                <a:effectLst/>
                <a:latin typeface="acumin-pr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https://doi.org/10.1182/blood.2024026311</a:t>
            </a:r>
            <a:endParaRPr lang="tr-TR" sz="9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C2CD919-F514-669C-265E-2670018BA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819" y="2183640"/>
            <a:ext cx="6195135" cy="359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97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42E4BB-A8D8-7CEB-BCE2-A501C7140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İlk Sıra Tedavi Hedefleri:	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FC4D18E-169F-05D6-5297-C076BCFBD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Yanıt derinlik hedefi: Genç/Yaşlı hasta,</a:t>
            </a:r>
          </a:p>
          <a:p>
            <a:r>
              <a:rPr lang="tr-TR" dirty="0"/>
              <a:t>Yanıt elde edilme süresi hedefi: Genç hasta, gebelik planı, yüksek riskli hasta, ACA varlığı,</a:t>
            </a:r>
          </a:p>
          <a:p>
            <a:r>
              <a:rPr lang="tr-TR" dirty="0"/>
              <a:t>Tedavisiz izlem (TFR): Derin yanıt ile uzun süre takip,</a:t>
            </a:r>
          </a:p>
          <a:p>
            <a:r>
              <a:rPr lang="tr-TR" dirty="0"/>
              <a:t>Hastanın beklentileri, yaşam tarzı ve geri ödeme gibi diğer faktörler.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46FDD2F2-B4CE-0CA5-1707-F4FA50DAAD36}"/>
              </a:ext>
            </a:extLst>
          </p:cNvPr>
          <p:cNvSpPr txBox="1"/>
          <p:nvPr/>
        </p:nvSpPr>
        <p:spPr>
          <a:xfrm>
            <a:off x="697673" y="6145213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900" dirty="0" err="1"/>
              <a:t>Jabbour</a:t>
            </a:r>
            <a:r>
              <a:rPr lang="tr-TR" sz="900" dirty="0"/>
              <a:t>, Elias, </a:t>
            </a:r>
            <a:r>
              <a:rPr lang="tr-TR" sz="900" dirty="0" err="1"/>
              <a:t>and</a:t>
            </a:r>
            <a:r>
              <a:rPr lang="tr-TR" sz="900" dirty="0"/>
              <a:t> </a:t>
            </a:r>
            <a:r>
              <a:rPr lang="tr-TR" sz="900" dirty="0" err="1"/>
              <a:t>Hagop</a:t>
            </a:r>
            <a:r>
              <a:rPr lang="tr-TR" sz="900" dirty="0"/>
              <a:t> </a:t>
            </a:r>
            <a:r>
              <a:rPr lang="tr-TR" sz="900" dirty="0" err="1"/>
              <a:t>Kantarjian</a:t>
            </a:r>
            <a:r>
              <a:rPr lang="tr-TR" sz="900" dirty="0"/>
              <a:t>. “</a:t>
            </a:r>
            <a:r>
              <a:rPr lang="tr-TR" sz="900" dirty="0" err="1"/>
              <a:t>Chronic</a:t>
            </a:r>
            <a:r>
              <a:rPr lang="tr-TR" sz="900" dirty="0"/>
              <a:t> myeloid </a:t>
            </a:r>
            <a:r>
              <a:rPr lang="tr-TR" sz="900" dirty="0" err="1"/>
              <a:t>leukemia</a:t>
            </a:r>
            <a:r>
              <a:rPr lang="tr-TR" sz="900" dirty="0"/>
              <a:t>: 2022 </a:t>
            </a:r>
            <a:r>
              <a:rPr lang="tr-TR" sz="900" dirty="0" err="1"/>
              <a:t>update</a:t>
            </a:r>
            <a:r>
              <a:rPr lang="tr-TR" sz="900" dirty="0"/>
              <a:t> on </a:t>
            </a:r>
            <a:r>
              <a:rPr lang="tr-TR" sz="900" dirty="0" err="1"/>
              <a:t>diagnosis</a:t>
            </a:r>
            <a:r>
              <a:rPr lang="tr-TR" sz="900" dirty="0"/>
              <a:t>, </a:t>
            </a:r>
            <a:r>
              <a:rPr lang="tr-TR" sz="900" dirty="0" err="1"/>
              <a:t>therapy</a:t>
            </a:r>
            <a:r>
              <a:rPr lang="tr-TR" sz="900" dirty="0"/>
              <a:t>, </a:t>
            </a:r>
            <a:r>
              <a:rPr lang="tr-TR" sz="900" dirty="0" err="1"/>
              <a:t>and</a:t>
            </a:r>
            <a:r>
              <a:rPr lang="tr-TR" sz="900" dirty="0"/>
              <a:t> </a:t>
            </a:r>
            <a:r>
              <a:rPr lang="tr-TR" sz="900" dirty="0" err="1"/>
              <a:t>monitoring</a:t>
            </a:r>
            <a:r>
              <a:rPr lang="tr-TR" sz="900" dirty="0"/>
              <a:t>.” </a:t>
            </a:r>
            <a:r>
              <a:rPr lang="tr-TR" sz="900" dirty="0" err="1"/>
              <a:t>American</a:t>
            </a:r>
            <a:r>
              <a:rPr lang="tr-TR" sz="900" dirty="0"/>
              <a:t> </a:t>
            </a:r>
            <a:r>
              <a:rPr lang="tr-TR" sz="900" dirty="0" err="1"/>
              <a:t>journal</a:t>
            </a:r>
            <a:r>
              <a:rPr lang="tr-TR" sz="900" dirty="0"/>
              <a:t> of </a:t>
            </a:r>
            <a:r>
              <a:rPr lang="tr-TR" sz="900" dirty="0" err="1"/>
              <a:t>hematology</a:t>
            </a:r>
            <a:r>
              <a:rPr lang="tr-TR" sz="900" dirty="0"/>
              <a:t> </a:t>
            </a:r>
            <a:r>
              <a:rPr lang="tr-TR" sz="900" dirty="0" err="1"/>
              <a:t>vol</a:t>
            </a:r>
            <a:r>
              <a:rPr lang="tr-TR" sz="900" dirty="0"/>
              <a:t>. 97,9 (2022): 1236-1256. doi:10.1002/ajh.26642</a:t>
            </a:r>
          </a:p>
        </p:txBody>
      </p:sp>
    </p:spTree>
    <p:extLst>
      <p:ext uri="{BB962C8B-B14F-4D97-AF65-F5344CB8AC3E}">
        <p14:creationId xmlns:p14="http://schemas.microsoft.com/office/powerpoint/2010/main" val="2851722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EE8675-68A1-13D8-18FE-7A655F52D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İmatinib</a:t>
            </a:r>
            <a:r>
              <a:rPr lang="tr-TR" dirty="0"/>
              <a:t>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1667D7-F6B2-C251-D311-44B311364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6177678" cy="3599316"/>
          </a:xfrm>
        </p:spPr>
        <p:txBody>
          <a:bodyPr>
            <a:normAutofit fontScale="92500"/>
          </a:bodyPr>
          <a:lstStyle/>
          <a:p>
            <a:r>
              <a:rPr lang="tr-TR" dirty="0"/>
              <a:t>IRIS çalışması ve 2002 FDA onayı,</a:t>
            </a:r>
          </a:p>
          <a:p>
            <a:r>
              <a:rPr lang="tr-TR" dirty="0"/>
              <a:t>Kanser tedavisinde «yeni bir yaklaşım»,</a:t>
            </a:r>
          </a:p>
          <a:p>
            <a:r>
              <a:rPr lang="tr-TR" dirty="0"/>
              <a:t>Yaklaşık 20 yıllık veriler,</a:t>
            </a:r>
          </a:p>
          <a:p>
            <a:r>
              <a:rPr lang="tr-TR" dirty="0"/>
              <a:t>12 ay MMR oranları (400 mg) %30-51 arasında,</a:t>
            </a:r>
          </a:p>
          <a:p>
            <a:r>
              <a:rPr lang="tr-TR" dirty="0"/>
              <a:t>10 yıllık OS oranları %83-88,</a:t>
            </a:r>
          </a:p>
          <a:p>
            <a:r>
              <a:rPr lang="tr-TR" dirty="0"/>
              <a:t>Yüksek doz  (600-800) ile daha hızlı derin yanıt fakat OS benzer,</a:t>
            </a:r>
          </a:p>
          <a:p>
            <a:r>
              <a:rPr lang="tr-TR" dirty="0"/>
              <a:t>Kombinasyon çalışmaları ile daha hızlı yanıt fakat OS benzer (</a:t>
            </a:r>
            <a:r>
              <a:rPr lang="tr-TR" dirty="0" err="1"/>
              <a:t>PegInf</a:t>
            </a:r>
            <a:r>
              <a:rPr lang="tr-TR" dirty="0"/>
              <a:t> 45 </a:t>
            </a:r>
            <a:r>
              <a:rPr lang="tr-TR" dirty="0" err="1"/>
              <a:t>Metaanalizi</a:t>
            </a:r>
            <a:r>
              <a:rPr lang="tr-TR" dirty="0"/>
              <a:t> hariç).</a:t>
            </a:r>
          </a:p>
          <a:p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FFA6348-1F8A-F85E-979B-9B562C847553}"/>
              </a:ext>
            </a:extLst>
          </p:cNvPr>
          <p:cNvSpPr txBox="1"/>
          <p:nvPr/>
        </p:nvSpPr>
        <p:spPr>
          <a:xfrm>
            <a:off x="697673" y="6145213"/>
            <a:ext cx="10515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900" b="0" i="0" dirty="0">
                <a:effectLst/>
                <a:latin typeface="acumin-pro"/>
              </a:rPr>
              <a:t>François </a:t>
            </a:r>
            <a:r>
              <a:rPr lang="tr-TR" sz="900" b="0" i="0" dirty="0" err="1">
                <a:effectLst/>
                <a:latin typeface="acumin-pro"/>
              </a:rPr>
              <a:t>Guilhot</a:t>
            </a:r>
            <a:r>
              <a:rPr lang="tr-TR" sz="900" b="0" i="0" dirty="0">
                <a:effectLst/>
                <a:latin typeface="acumin-pro"/>
              </a:rPr>
              <a:t>, </a:t>
            </a:r>
            <a:r>
              <a:rPr lang="tr-TR" sz="900" b="0" i="0" dirty="0" err="1">
                <a:effectLst/>
                <a:latin typeface="acumin-pro"/>
              </a:rPr>
              <a:t>Rüdiger</a:t>
            </a:r>
            <a:r>
              <a:rPr lang="tr-TR" sz="900" b="0" i="0" dirty="0">
                <a:effectLst/>
                <a:latin typeface="acumin-pro"/>
              </a:rPr>
              <a:t> </a:t>
            </a:r>
            <a:r>
              <a:rPr lang="tr-TR" sz="900" b="0" i="0" dirty="0" err="1">
                <a:effectLst/>
                <a:latin typeface="acumin-pro"/>
              </a:rPr>
              <a:t>Hehlmann</a:t>
            </a:r>
            <a:r>
              <a:rPr lang="tr-TR" sz="900" b="0" i="0" dirty="0">
                <a:effectLst/>
                <a:latin typeface="acumin-pro"/>
              </a:rPr>
              <a:t>; </a:t>
            </a:r>
            <a:r>
              <a:rPr lang="tr-TR" sz="900" b="0" i="0" dirty="0" err="1">
                <a:effectLst/>
                <a:latin typeface="acumin-pro"/>
              </a:rPr>
              <a:t>Long-term</a:t>
            </a:r>
            <a:r>
              <a:rPr lang="tr-TR" sz="900" b="0" i="0" dirty="0">
                <a:effectLst/>
                <a:latin typeface="acumin-pro"/>
              </a:rPr>
              <a:t> </a:t>
            </a:r>
            <a:r>
              <a:rPr lang="tr-TR" sz="900" b="0" i="0" dirty="0" err="1">
                <a:effectLst/>
                <a:latin typeface="acumin-pro"/>
              </a:rPr>
              <a:t>Outcomes</a:t>
            </a:r>
            <a:r>
              <a:rPr lang="tr-TR" sz="900" b="0" i="0" dirty="0">
                <a:effectLst/>
                <a:latin typeface="acumin-pro"/>
              </a:rPr>
              <a:t> of </a:t>
            </a:r>
            <a:r>
              <a:rPr lang="tr-TR" sz="900" b="0" i="0" dirty="0" err="1">
                <a:effectLst/>
                <a:latin typeface="acumin-pro"/>
              </a:rPr>
              <a:t>tyrosine</a:t>
            </a:r>
            <a:r>
              <a:rPr lang="tr-TR" sz="900" b="0" i="0" dirty="0">
                <a:effectLst/>
                <a:latin typeface="acumin-pro"/>
              </a:rPr>
              <a:t> </a:t>
            </a:r>
            <a:r>
              <a:rPr lang="tr-TR" sz="900" b="0" i="0" dirty="0" err="1">
                <a:effectLst/>
                <a:latin typeface="acumin-pro"/>
              </a:rPr>
              <a:t>kinase</a:t>
            </a:r>
            <a:r>
              <a:rPr lang="tr-TR" sz="900" b="0" i="0" dirty="0">
                <a:effectLst/>
                <a:latin typeface="acumin-pro"/>
              </a:rPr>
              <a:t> </a:t>
            </a:r>
            <a:r>
              <a:rPr lang="tr-TR" sz="900" b="0" i="0" dirty="0" err="1">
                <a:effectLst/>
                <a:latin typeface="acumin-pro"/>
              </a:rPr>
              <a:t>inhibitors</a:t>
            </a:r>
            <a:r>
              <a:rPr lang="tr-TR" sz="900" b="0" i="0" dirty="0">
                <a:effectLst/>
                <a:latin typeface="acumin-pro"/>
              </a:rPr>
              <a:t> in </a:t>
            </a:r>
            <a:r>
              <a:rPr lang="tr-TR" sz="900" b="0" i="0" dirty="0" err="1">
                <a:effectLst/>
                <a:latin typeface="acumin-pro"/>
              </a:rPr>
              <a:t>chronic</a:t>
            </a:r>
            <a:r>
              <a:rPr lang="tr-TR" sz="900" b="0" i="0" dirty="0">
                <a:effectLst/>
                <a:latin typeface="acumin-pro"/>
              </a:rPr>
              <a:t> myeloid </a:t>
            </a:r>
            <a:r>
              <a:rPr lang="tr-TR" sz="900" b="0" i="0" dirty="0" err="1">
                <a:effectLst/>
                <a:latin typeface="acumin-pro"/>
              </a:rPr>
              <a:t>leukemia</a:t>
            </a:r>
            <a:r>
              <a:rPr lang="tr-TR" sz="900" b="0" i="0" dirty="0">
                <a:effectLst/>
                <a:latin typeface="acumin-pro"/>
              </a:rPr>
              <a:t>. </a:t>
            </a:r>
            <a:r>
              <a:rPr lang="tr-TR" sz="900" b="0" i="1" dirty="0">
                <a:effectLst/>
                <a:latin typeface="acumin-pro"/>
              </a:rPr>
              <a:t>Blood</a:t>
            </a:r>
            <a:r>
              <a:rPr lang="tr-TR" sz="900" b="0" i="0" dirty="0">
                <a:effectLst/>
                <a:latin typeface="acumin-pro"/>
              </a:rPr>
              <a:t> 2024; blood.2024026311. </a:t>
            </a:r>
            <a:r>
              <a:rPr lang="tr-TR" sz="900" b="0" i="0" dirty="0" err="1">
                <a:effectLst/>
                <a:latin typeface="acumin-pro"/>
              </a:rPr>
              <a:t>doi</a:t>
            </a:r>
            <a:r>
              <a:rPr lang="tr-TR" sz="900" b="0" i="0" dirty="0">
                <a:effectLst/>
                <a:latin typeface="acumin-pro"/>
              </a:rPr>
              <a:t>: </a:t>
            </a:r>
            <a:r>
              <a:rPr lang="tr-TR" sz="900" b="0" i="0" u="none" strike="noStrike" dirty="0">
                <a:effectLst/>
                <a:latin typeface="acumin-pr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https://doi.org/10.1182/blood.2024026311</a:t>
            </a:r>
            <a:endParaRPr lang="tr-TR" sz="900" b="0" i="0" u="none" strike="noStrike" dirty="0">
              <a:effectLst/>
              <a:latin typeface="acumin-pro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err="1"/>
              <a:t>Hochhaus</a:t>
            </a:r>
            <a:r>
              <a:rPr lang="en-US" sz="900" dirty="0"/>
              <a:t>, Andreas et al. “Long-Term Outcomes of Imatinib Treatment for Chronic Myeloid Leukemia.” The New England journal of medicine vol. 376,10 (2017): 917-927. doi:10.1056/NEJMoa1609324</a:t>
            </a:r>
            <a:endParaRPr lang="tr-TR" sz="9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F4A6DA1-A52C-D811-2940-DCDEFFB8A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111" y="2106796"/>
            <a:ext cx="4743315" cy="393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47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267A8-4315-993F-CFB2-F4968C851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B96551-A19C-2AFE-3BBD-AEF74B03E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Dasatinib: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AB4EE0-2054-9D9D-0771-545E50D5C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0" y="2281091"/>
            <a:ext cx="6347637" cy="3599316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/>
              <a:t>İmatinibe</a:t>
            </a:r>
            <a:r>
              <a:rPr lang="tr-TR" dirty="0"/>
              <a:t> göre 300 kat daha potent ve daha «çoklu» hedef,</a:t>
            </a:r>
          </a:p>
          <a:p>
            <a:r>
              <a:rPr lang="tr-TR" dirty="0"/>
              <a:t>2010 da FDA onayı,100 mg,</a:t>
            </a:r>
          </a:p>
          <a:p>
            <a:r>
              <a:rPr lang="tr-TR" sz="2400" i="1" dirty="0">
                <a:effectLst/>
              </a:rPr>
              <a:t>T315I/A, V299L, F317L/V/I/C</a:t>
            </a:r>
            <a:r>
              <a:rPr lang="tr-TR" i="1" dirty="0"/>
              <a:t> </a:t>
            </a:r>
            <a:r>
              <a:rPr lang="tr-TR" dirty="0"/>
              <a:t>mutasyonu dışındaki mutasyonlarda etkin,</a:t>
            </a:r>
          </a:p>
          <a:p>
            <a:r>
              <a:rPr lang="tr-TR" dirty="0" err="1"/>
              <a:t>İmatinibe</a:t>
            </a:r>
            <a:r>
              <a:rPr lang="tr-TR" dirty="0"/>
              <a:t> göre daha hızlı MMR yanıtı  (%40 vs 46 12. ay) fakat 5 yıllık OS oranları benzer (%90 vs 91),</a:t>
            </a:r>
          </a:p>
          <a:p>
            <a:r>
              <a:rPr lang="tr-TR" dirty="0"/>
              <a:t>Farmakokinetik çalışmalarda 50-60 mg/gün dozu ile benzer plazma konsantrasyonu,</a:t>
            </a:r>
          </a:p>
          <a:p>
            <a:r>
              <a:rPr lang="tr-TR" dirty="0"/>
              <a:t>Yaşlı hastalarda 20 mg/gün dozu çalışmaları ile etkin.</a:t>
            </a:r>
          </a:p>
          <a:p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4B51F93D-C9F1-A949-AD9C-A73732394D71}"/>
              </a:ext>
            </a:extLst>
          </p:cNvPr>
          <p:cNvSpPr txBox="1"/>
          <p:nvPr/>
        </p:nvSpPr>
        <p:spPr>
          <a:xfrm>
            <a:off x="697673" y="6145213"/>
            <a:ext cx="10515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900" b="0" i="0" dirty="0">
                <a:effectLst/>
                <a:latin typeface="acumin-pro"/>
              </a:rPr>
              <a:t>François </a:t>
            </a:r>
            <a:r>
              <a:rPr lang="tr-TR" sz="900" b="0" i="0" dirty="0" err="1">
                <a:effectLst/>
                <a:latin typeface="acumin-pro"/>
              </a:rPr>
              <a:t>Guilhot</a:t>
            </a:r>
            <a:r>
              <a:rPr lang="tr-TR" sz="900" b="0" i="0" dirty="0">
                <a:effectLst/>
                <a:latin typeface="acumin-pro"/>
              </a:rPr>
              <a:t>, </a:t>
            </a:r>
            <a:r>
              <a:rPr lang="tr-TR" sz="900" b="0" i="0" dirty="0" err="1">
                <a:effectLst/>
                <a:latin typeface="acumin-pro"/>
              </a:rPr>
              <a:t>Rüdiger</a:t>
            </a:r>
            <a:r>
              <a:rPr lang="tr-TR" sz="900" b="0" i="0" dirty="0">
                <a:effectLst/>
                <a:latin typeface="acumin-pro"/>
              </a:rPr>
              <a:t> </a:t>
            </a:r>
            <a:r>
              <a:rPr lang="tr-TR" sz="900" b="0" i="0" dirty="0" err="1">
                <a:effectLst/>
                <a:latin typeface="acumin-pro"/>
              </a:rPr>
              <a:t>Hehlmann</a:t>
            </a:r>
            <a:r>
              <a:rPr lang="tr-TR" sz="900" b="0" i="0" dirty="0">
                <a:effectLst/>
                <a:latin typeface="acumin-pro"/>
              </a:rPr>
              <a:t>; </a:t>
            </a:r>
            <a:r>
              <a:rPr lang="tr-TR" sz="900" b="0" i="0" dirty="0" err="1">
                <a:effectLst/>
                <a:latin typeface="acumin-pro"/>
              </a:rPr>
              <a:t>Long-term</a:t>
            </a:r>
            <a:r>
              <a:rPr lang="tr-TR" sz="900" b="0" i="0" dirty="0">
                <a:effectLst/>
                <a:latin typeface="acumin-pro"/>
              </a:rPr>
              <a:t> </a:t>
            </a:r>
            <a:r>
              <a:rPr lang="tr-TR" sz="900" b="0" i="0" dirty="0" err="1">
                <a:effectLst/>
                <a:latin typeface="acumin-pro"/>
              </a:rPr>
              <a:t>Outcomes</a:t>
            </a:r>
            <a:r>
              <a:rPr lang="tr-TR" sz="900" b="0" i="0" dirty="0">
                <a:effectLst/>
                <a:latin typeface="acumin-pro"/>
              </a:rPr>
              <a:t> of </a:t>
            </a:r>
            <a:r>
              <a:rPr lang="tr-TR" sz="900" b="0" i="0" dirty="0" err="1">
                <a:effectLst/>
                <a:latin typeface="acumin-pro"/>
              </a:rPr>
              <a:t>tyrosine</a:t>
            </a:r>
            <a:r>
              <a:rPr lang="tr-TR" sz="900" b="0" i="0" dirty="0">
                <a:effectLst/>
                <a:latin typeface="acumin-pro"/>
              </a:rPr>
              <a:t> </a:t>
            </a:r>
            <a:r>
              <a:rPr lang="tr-TR" sz="900" b="0" i="0" dirty="0" err="1">
                <a:effectLst/>
                <a:latin typeface="acumin-pro"/>
              </a:rPr>
              <a:t>kinase</a:t>
            </a:r>
            <a:r>
              <a:rPr lang="tr-TR" sz="900" b="0" i="0" dirty="0">
                <a:effectLst/>
                <a:latin typeface="acumin-pro"/>
              </a:rPr>
              <a:t> </a:t>
            </a:r>
            <a:r>
              <a:rPr lang="tr-TR" sz="900" b="0" i="0" dirty="0" err="1">
                <a:effectLst/>
                <a:latin typeface="acumin-pro"/>
              </a:rPr>
              <a:t>inhibitors</a:t>
            </a:r>
            <a:r>
              <a:rPr lang="tr-TR" sz="900" b="0" i="0" dirty="0">
                <a:effectLst/>
                <a:latin typeface="acumin-pro"/>
              </a:rPr>
              <a:t> in </a:t>
            </a:r>
            <a:r>
              <a:rPr lang="tr-TR" sz="900" b="0" i="0" dirty="0" err="1">
                <a:effectLst/>
                <a:latin typeface="acumin-pro"/>
              </a:rPr>
              <a:t>chronic</a:t>
            </a:r>
            <a:r>
              <a:rPr lang="tr-TR" sz="900" b="0" i="0" dirty="0">
                <a:effectLst/>
                <a:latin typeface="acumin-pro"/>
              </a:rPr>
              <a:t> myeloid </a:t>
            </a:r>
            <a:r>
              <a:rPr lang="tr-TR" sz="900" b="0" i="0" dirty="0" err="1">
                <a:effectLst/>
                <a:latin typeface="acumin-pro"/>
              </a:rPr>
              <a:t>leukemia</a:t>
            </a:r>
            <a:r>
              <a:rPr lang="tr-TR" sz="900" b="0" i="0" dirty="0">
                <a:effectLst/>
                <a:latin typeface="acumin-pro"/>
              </a:rPr>
              <a:t>. </a:t>
            </a:r>
            <a:r>
              <a:rPr lang="tr-TR" sz="900" b="0" i="1" dirty="0">
                <a:effectLst/>
                <a:latin typeface="acumin-pro"/>
              </a:rPr>
              <a:t>Blood</a:t>
            </a:r>
            <a:r>
              <a:rPr lang="tr-TR" sz="900" b="0" i="0" dirty="0">
                <a:effectLst/>
                <a:latin typeface="acumin-pro"/>
              </a:rPr>
              <a:t> 2024; blood.2024026311. </a:t>
            </a:r>
            <a:r>
              <a:rPr lang="tr-TR" sz="900" b="0" i="0" dirty="0" err="1">
                <a:effectLst/>
                <a:latin typeface="acumin-pro"/>
              </a:rPr>
              <a:t>doi</a:t>
            </a:r>
            <a:r>
              <a:rPr lang="tr-TR" sz="900" b="0" i="0" dirty="0">
                <a:effectLst/>
                <a:latin typeface="acumin-pro"/>
              </a:rPr>
              <a:t>: </a:t>
            </a:r>
            <a:r>
              <a:rPr lang="tr-TR" sz="900" b="0" i="0" u="none" strike="noStrike" dirty="0">
                <a:effectLst/>
                <a:latin typeface="acumin-pr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https://doi.org/10.1182/blood.2024026311</a:t>
            </a:r>
            <a:endParaRPr lang="tr-TR" sz="900" b="0" i="0" u="none" strike="noStrike" dirty="0">
              <a:effectLst/>
              <a:latin typeface="acumin-pro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900" dirty="0" err="1"/>
              <a:t>Imamura</a:t>
            </a:r>
            <a:r>
              <a:rPr lang="tr-TR" sz="900" dirty="0"/>
              <a:t>, </a:t>
            </a:r>
            <a:r>
              <a:rPr lang="tr-TR" sz="900" dirty="0" err="1"/>
              <a:t>Masahiro</a:t>
            </a:r>
            <a:r>
              <a:rPr lang="tr-TR" sz="900" dirty="0"/>
              <a:t> et al. “</a:t>
            </a:r>
            <a:r>
              <a:rPr lang="tr-TR" sz="900" dirty="0" err="1"/>
              <a:t>Long-term</a:t>
            </a:r>
            <a:r>
              <a:rPr lang="tr-TR" sz="900" dirty="0"/>
              <a:t> </a:t>
            </a:r>
            <a:r>
              <a:rPr lang="tr-TR" sz="900" dirty="0" err="1"/>
              <a:t>follow-up</a:t>
            </a:r>
            <a:r>
              <a:rPr lang="tr-TR" sz="900" dirty="0"/>
              <a:t> of </a:t>
            </a:r>
            <a:r>
              <a:rPr lang="tr-TR" sz="900" dirty="0" err="1"/>
              <a:t>efficacy</a:t>
            </a:r>
            <a:r>
              <a:rPr lang="tr-TR" sz="900" dirty="0"/>
              <a:t> </a:t>
            </a:r>
            <a:r>
              <a:rPr lang="tr-TR" sz="900" dirty="0" err="1"/>
              <a:t>and</a:t>
            </a:r>
            <a:r>
              <a:rPr lang="tr-TR" sz="900" dirty="0"/>
              <a:t> </a:t>
            </a:r>
            <a:r>
              <a:rPr lang="tr-TR" sz="900" dirty="0" err="1"/>
              <a:t>safety</a:t>
            </a:r>
            <a:r>
              <a:rPr lang="tr-TR" sz="900" dirty="0"/>
              <a:t> in </a:t>
            </a:r>
            <a:r>
              <a:rPr lang="tr-TR" sz="900" dirty="0" err="1"/>
              <a:t>elderly</a:t>
            </a:r>
            <a:r>
              <a:rPr lang="tr-TR" sz="900" dirty="0"/>
              <a:t> </a:t>
            </a:r>
            <a:r>
              <a:rPr lang="tr-TR" sz="900" dirty="0" err="1"/>
              <a:t>patients</a:t>
            </a:r>
            <a:r>
              <a:rPr lang="tr-TR" sz="900" dirty="0"/>
              <a:t> </a:t>
            </a:r>
            <a:r>
              <a:rPr lang="tr-TR" sz="900" dirty="0" err="1"/>
              <a:t>with</a:t>
            </a:r>
            <a:r>
              <a:rPr lang="tr-TR" sz="900" dirty="0"/>
              <a:t> </a:t>
            </a:r>
            <a:r>
              <a:rPr lang="tr-TR" sz="900" dirty="0" err="1"/>
              <a:t>chronic</a:t>
            </a:r>
            <a:r>
              <a:rPr lang="tr-TR" sz="900" dirty="0"/>
              <a:t> myeloid </a:t>
            </a:r>
            <a:r>
              <a:rPr lang="tr-TR" sz="900" dirty="0" err="1"/>
              <a:t>leukemia</a:t>
            </a:r>
            <a:r>
              <a:rPr lang="tr-TR" sz="900" dirty="0"/>
              <a:t> </a:t>
            </a:r>
            <a:r>
              <a:rPr lang="tr-TR" sz="900" dirty="0" err="1"/>
              <a:t>treated</a:t>
            </a:r>
            <a:r>
              <a:rPr lang="tr-TR" sz="900" dirty="0"/>
              <a:t> </a:t>
            </a:r>
            <a:r>
              <a:rPr lang="tr-TR" sz="900" dirty="0" err="1"/>
              <a:t>with</a:t>
            </a:r>
            <a:r>
              <a:rPr lang="tr-TR" sz="900" dirty="0"/>
              <a:t> </a:t>
            </a:r>
            <a:r>
              <a:rPr lang="tr-TR" sz="900" dirty="0" err="1"/>
              <a:t>intermittent</a:t>
            </a:r>
            <a:r>
              <a:rPr lang="tr-TR" sz="900" dirty="0"/>
              <a:t> </a:t>
            </a:r>
            <a:r>
              <a:rPr lang="tr-TR" sz="900" dirty="0" err="1"/>
              <a:t>low</a:t>
            </a:r>
            <a:r>
              <a:rPr lang="tr-TR" sz="900" dirty="0"/>
              <a:t> </a:t>
            </a:r>
            <a:r>
              <a:rPr lang="tr-TR" sz="900" dirty="0" err="1"/>
              <a:t>dose</a:t>
            </a:r>
            <a:r>
              <a:rPr lang="tr-TR" sz="900" dirty="0"/>
              <a:t> dasatinib </a:t>
            </a:r>
            <a:r>
              <a:rPr lang="tr-TR" sz="900" dirty="0" err="1"/>
              <a:t>therapy</a:t>
            </a:r>
            <a:r>
              <a:rPr lang="tr-TR" sz="900" dirty="0"/>
              <a:t>.” </a:t>
            </a:r>
            <a:r>
              <a:rPr lang="tr-TR" sz="900" dirty="0" err="1"/>
              <a:t>Leukemia</a:t>
            </a:r>
            <a:r>
              <a:rPr lang="tr-TR" sz="900" dirty="0"/>
              <a:t> </a:t>
            </a:r>
            <a:r>
              <a:rPr lang="tr-TR" sz="900" dirty="0" err="1"/>
              <a:t>research</a:t>
            </a:r>
            <a:r>
              <a:rPr lang="tr-TR" sz="900" dirty="0"/>
              <a:t> </a:t>
            </a:r>
            <a:r>
              <a:rPr lang="tr-TR" sz="900" dirty="0" err="1"/>
              <a:t>reports</a:t>
            </a:r>
            <a:r>
              <a:rPr lang="tr-TR" sz="900" dirty="0"/>
              <a:t> </a:t>
            </a:r>
            <a:r>
              <a:rPr lang="tr-TR" sz="900" dirty="0" err="1"/>
              <a:t>vol</a:t>
            </a:r>
            <a:r>
              <a:rPr lang="tr-TR" sz="900" dirty="0"/>
              <a:t>. 21 100452. 23 </a:t>
            </a:r>
            <a:r>
              <a:rPr lang="tr-TR" sz="900" dirty="0" err="1"/>
              <a:t>Feb</a:t>
            </a:r>
            <a:r>
              <a:rPr lang="tr-TR" sz="900" dirty="0"/>
              <a:t>. 2024, doi:10.1016/j.lrr.2024.100452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0BDDCFED-6664-6BF2-B3DA-1E3EFF75D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084" y="2529869"/>
            <a:ext cx="5400130" cy="30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34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D607A-191A-7B72-8844-BC5E3136F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FA2553-DACF-307D-E4E6-7C28925EB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Nilotinib</a:t>
            </a:r>
            <a:r>
              <a:rPr lang="tr-TR" dirty="0"/>
              <a:t>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97F5D2F-F18B-EF20-BA27-14014CDA5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4699753" cy="3599316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/>
              <a:t>İmatinibe</a:t>
            </a:r>
            <a:r>
              <a:rPr lang="tr-TR" dirty="0"/>
              <a:t> göre 30 kat daha «potent»,</a:t>
            </a:r>
          </a:p>
          <a:p>
            <a:r>
              <a:rPr lang="tr-TR" dirty="0"/>
              <a:t>2010 yılında FDA onayı, 2x400 mg,</a:t>
            </a:r>
          </a:p>
          <a:p>
            <a:r>
              <a:rPr lang="tr-TR" sz="2400" i="1" dirty="0">
                <a:effectLst/>
              </a:rPr>
              <a:t>T315I, Y253H, E255K/V, F359V/C, G250E </a:t>
            </a:r>
            <a:r>
              <a:rPr lang="tr-TR" sz="2400" dirty="0">
                <a:effectLst/>
              </a:rPr>
              <a:t>dışı mutasyonlarda etkin,</a:t>
            </a:r>
          </a:p>
          <a:p>
            <a:r>
              <a:rPr lang="tr-TR" dirty="0" err="1"/>
              <a:t>İmatinibe</a:t>
            </a:r>
            <a:r>
              <a:rPr lang="tr-TR" dirty="0"/>
              <a:t> göre daha hızlı MMR yanıtı  (%28 vs 52 12. ay) fakat 10 yıllık OS oranları benzer (%83-88 vs 88-90),</a:t>
            </a:r>
          </a:p>
          <a:p>
            <a:r>
              <a:rPr lang="tr-TR" dirty="0"/>
              <a:t>Dozlama çalışmalarında 2x300 mg dozu da benzer etkinlikte (5 yıl OS %94 vs 96).</a:t>
            </a:r>
          </a:p>
          <a:p>
            <a:endParaRPr lang="tr-TR" sz="2400" dirty="0">
              <a:effectLst/>
            </a:endParaRPr>
          </a:p>
          <a:p>
            <a:endParaRPr lang="tr-TR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947598E7-A445-2CEB-8F63-AFCFD4F3FE97}"/>
              </a:ext>
            </a:extLst>
          </p:cNvPr>
          <p:cNvSpPr txBox="1"/>
          <p:nvPr/>
        </p:nvSpPr>
        <p:spPr>
          <a:xfrm>
            <a:off x="697673" y="6145213"/>
            <a:ext cx="10515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900" b="0" i="0" dirty="0">
                <a:effectLst/>
                <a:latin typeface="acumin-pro"/>
              </a:rPr>
              <a:t>François </a:t>
            </a:r>
            <a:r>
              <a:rPr lang="tr-TR" sz="900" b="0" i="0" dirty="0" err="1">
                <a:effectLst/>
                <a:latin typeface="acumin-pro"/>
              </a:rPr>
              <a:t>Guilhot</a:t>
            </a:r>
            <a:r>
              <a:rPr lang="tr-TR" sz="900" b="0" i="0" dirty="0">
                <a:effectLst/>
                <a:latin typeface="acumin-pro"/>
              </a:rPr>
              <a:t>, </a:t>
            </a:r>
            <a:r>
              <a:rPr lang="tr-TR" sz="900" b="0" i="0" dirty="0" err="1">
                <a:effectLst/>
                <a:latin typeface="acumin-pro"/>
              </a:rPr>
              <a:t>Rüdiger</a:t>
            </a:r>
            <a:r>
              <a:rPr lang="tr-TR" sz="900" b="0" i="0" dirty="0">
                <a:effectLst/>
                <a:latin typeface="acumin-pro"/>
              </a:rPr>
              <a:t> </a:t>
            </a:r>
            <a:r>
              <a:rPr lang="tr-TR" sz="900" b="0" i="0" dirty="0" err="1">
                <a:effectLst/>
                <a:latin typeface="acumin-pro"/>
              </a:rPr>
              <a:t>Hehlmann</a:t>
            </a:r>
            <a:r>
              <a:rPr lang="tr-TR" sz="900" b="0" i="0" dirty="0">
                <a:effectLst/>
                <a:latin typeface="acumin-pro"/>
              </a:rPr>
              <a:t>; </a:t>
            </a:r>
            <a:r>
              <a:rPr lang="tr-TR" sz="900" b="0" i="0" dirty="0" err="1">
                <a:effectLst/>
                <a:latin typeface="acumin-pro"/>
              </a:rPr>
              <a:t>Long-term</a:t>
            </a:r>
            <a:r>
              <a:rPr lang="tr-TR" sz="900" b="0" i="0" dirty="0">
                <a:effectLst/>
                <a:latin typeface="acumin-pro"/>
              </a:rPr>
              <a:t> </a:t>
            </a:r>
            <a:r>
              <a:rPr lang="tr-TR" sz="900" b="0" i="0" dirty="0" err="1">
                <a:effectLst/>
                <a:latin typeface="acumin-pro"/>
              </a:rPr>
              <a:t>Outcomes</a:t>
            </a:r>
            <a:r>
              <a:rPr lang="tr-TR" sz="900" b="0" i="0" dirty="0">
                <a:effectLst/>
                <a:latin typeface="acumin-pro"/>
              </a:rPr>
              <a:t> of </a:t>
            </a:r>
            <a:r>
              <a:rPr lang="tr-TR" sz="900" b="0" i="0" dirty="0" err="1">
                <a:effectLst/>
                <a:latin typeface="acumin-pro"/>
              </a:rPr>
              <a:t>tyrosine</a:t>
            </a:r>
            <a:r>
              <a:rPr lang="tr-TR" sz="900" b="0" i="0" dirty="0">
                <a:effectLst/>
                <a:latin typeface="acumin-pro"/>
              </a:rPr>
              <a:t> </a:t>
            </a:r>
            <a:r>
              <a:rPr lang="tr-TR" sz="900" b="0" i="0" dirty="0" err="1">
                <a:effectLst/>
                <a:latin typeface="acumin-pro"/>
              </a:rPr>
              <a:t>kinase</a:t>
            </a:r>
            <a:r>
              <a:rPr lang="tr-TR" sz="900" b="0" i="0" dirty="0">
                <a:effectLst/>
                <a:latin typeface="acumin-pro"/>
              </a:rPr>
              <a:t> </a:t>
            </a:r>
            <a:r>
              <a:rPr lang="tr-TR" sz="900" b="0" i="0" dirty="0" err="1">
                <a:effectLst/>
                <a:latin typeface="acumin-pro"/>
              </a:rPr>
              <a:t>inhibitors</a:t>
            </a:r>
            <a:r>
              <a:rPr lang="tr-TR" sz="900" b="0" i="0" dirty="0">
                <a:effectLst/>
                <a:latin typeface="acumin-pro"/>
              </a:rPr>
              <a:t> in </a:t>
            </a:r>
            <a:r>
              <a:rPr lang="tr-TR" sz="900" b="0" i="0" dirty="0" err="1">
                <a:effectLst/>
                <a:latin typeface="acumin-pro"/>
              </a:rPr>
              <a:t>chronic</a:t>
            </a:r>
            <a:r>
              <a:rPr lang="tr-TR" sz="900" b="0" i="0" dirty="0">
                <a:effectLst/>
                <a:latin typeface="acumin-pro"/>
              </a:rPr>
              <a:t> myeloid </a:t>
            </a:r>
            <a:r>
              <a:rPr lang="tr-TR" sz="900" b="0" i="0" dirty="0" err="1">
                <a:effectLst/>
                <a:latin typeface="acumin-pro"/>
              </a:rPr>
              <a:t>leukemia</a:t>
            </a:r>
            <a:r>
              <a:rPr lang="tr-TR" sz="900" b="0" i="0" dirty="0">
                <a:effectLst/>
                <a:latin typeface="acumin-pro"/>
              </a:rPr>
              <a:t>. </a:t>
            </a:r>
            <a:r>
              <a:rPr lang="tr-TR" sz="900" b="0" i="1" dirty="0">
                <a:effectLst/>
                <a:latin typeface="acumin-pro"/>
              </a:rPr>
              <a:t>Blood</a:t>
            </a:r>
            <a:r>
              <a:rPr lang="tr-TR" sz="900" b="0" i="0" dirty="0">
                <a:effectLst/>
                <a:latin typeface="acumin-pro"/>
              </a:rPr>
              <a:t> 2024; blood.2024026311. </a:t>
            </a:r>
            <a:r>
              <a:rPr lang="tr-TR" sz="900" b="0" i="0" dirty="0" err="1">
                <a:effectLst/>
                <a:latin typeface="acumin-pro"/>
              </a:rPr>
              <a:t>doi</a:t>
            </a:r>
            <a:r>
              <a:rPr lang="tr-TR" sz="900" b="0" i="0" dirty="0">
                <a:effectLst/>
                <a:latin typeface="acumin-pro"/>
              </a:rPr>
              <a:t>: </a:t>
            </a:r>
            <a:r>
              <a:rPr lang="tr-TR" sz="900" b="0" i="0" u="none" strike="noStrike" dirty="0">
                <a:effectLst/>
                <a:latin typeface="acumin-pr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https://doi.org/10.1182/blood.2024026311</a:t>
            </a:r>
            <a:endParaRPr lang="tr-TR" sz="900" b="0" i="0" u="none" strike="noStrike" dirty="0">
              <a:effectLst/>
              <a:latin typeface="acumin-pro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900" dirty="0"/>
              <a:t>Hughes, Timothy P et al. “</a:t>
            </a:r>
            <a:r>
              <a:rPr lang="tr-TR" sz="900" dirty="0" err="1"/>
              <a:t>Nilotinib</a:t>
            </a:r>
            <a:r>
              <a:rPr lang="tr-TR" sz="900" dirty="0"/>
              <a:t> </a:t>
            </a:r>
            <a:r>
              <a:rPr lang="tr-TR" sz="900" dirty="0" err="1"/>
              <a:t>dose-optimization</a:t>
            </a:r>
            <a:r>
              <a:rPr lang="tr-TR" sz="900" dirty="0"/>
              <a:t> in </a:t>
            </a:r>
            <a:r>
              <a:rPr lang="tr-TR" sz="900" dirty="0" err="1"/>
              <a:t>newly</a:t>
            </a:r>
            <a:r>
              <a:rPr lang="tr-TR" sz="900" dirty="0"/>
              <a:t> </a:t>
            </a:r>
            <a:r>
              <a:rPr lang="tr-TR" sz="900" dirty="0" err="1"/>
              <a:t>diagnosed</a:t>
            </a:r>
            <a:r>
              <a:rPr lang="tr-TR" sz="900" dirty="0"/>
              <a:t> </a:t>
            </a:r>
            <a:r>
              <a:rPr lang="tr-TR" sz="900" dirty="0" err="1"/>
              <a:t>chronic</a:t>
            </a:r>
            <a:r>
              <a:rPr lang="tr-TR" sz="900" dirty="0"/>
              <a:t> myeloid </a:t>
            </a:r>
            <a:r>
              <a:rPr lang="tr-TR" sz="900" dirty="0" err="1"/>
              <a:t>leukaemia</a:t>
            </a:r>
            <a:r>
              <a:rPr lang="tr-TR" sz="900" dirty="0"/>
              <a:t> in </a:t>
            </a:r>
            <a:r>
              <a:rPr lang="tr-TR" sz="900" dirty="0" err="1"/>
              <a:t>chronic</a:t>
            </a:r>
            <a:r>
              <a:rPr lang="tr-TR" sz="900" dirty="0"/>
              <a:t> </a:t>
            </a:r>
            <a:r>
              <a:rPr lang="tr-TR" sz="900" dirty="0" err="1"/>
              <a:t>phase</a:t>
            </a:r>
            <a:r>
              <a:rPr lang="tr-TR" sz="900" dirty="0"/>
              <a:t>: final </a:t>
            </a:r>
            <a:r>
              <a:rPr lang="tr-TR" sz="900" dirty="0" err="1"/>
              <a:t>results</a:t>
            </a:r>
            <a:r>
              <a:rPr lang="tr-TR" sz="900" dirty="0"/>
              <a:t> </a:t>
            </a:r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ENESTxtnd</a:t>
            </a:r>
            <a:r>
              <a:rPr lang="tr-TR" sz="900" dirty="0"/>
              <a:t>.” British </a:t>
            </a:r>
            <a:r>
              <a:rPr lang="tr-TR" sz="900" dirty="0" err="1"/>
              <a:t>journal</a:t>
            </a:r>
            <a:r>
              <a:rPr lang="tr-TR" sz="900" dirty="0"/>
              <a:t> of </a:t>
            </a:r>
            <a:r>
              <a:rPr lang="tr-TR" sz="900" dirty="0" err="1"/>
              <a:t>haematology</a:t>
            </a:r>
            <a:r>
              <a:rPr lang="tr-TR" sz="900" dirty="0"/>
              <a:t> </a:t>
            </a:r>
            <a:r>
              <a:rPr lang="tr-TR" sz="900" dirty="0" err="1"/>
              <a:t>vol</a:t>
            </a:r>
            <a:r>
              <a:rPr lang="tr-TR" sz="900" dirty="0"/>
              <a:t>. 179,2 (2017): 219-228. doi:10.1111/bjh.14829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E2C8D75-7142-9EE6-1423-F34C20912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546" y="2190306"/>
            <a:ext cx="6123751" cy="359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06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A422B-169C-54AF-BDCB-798895338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36971B-2216-AD17-4F71-8E07CC616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Bosutinib</a:t>
            </a:r>
            <a:r>
              <a:rPr lang="tr-TR" dirty="0"/>
              <a:t>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33215D-CB62-D86A-317B-D49AE4B09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018730" cy="3599316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2017 yılında ilk sıra FDA onayı,</a:t>
            </a:r>
          </a:p>
          <a:p>
            <a:r>
              <a:rPr lang="tr-TR" dirty="0"/>
              <a:t>BCR::ABL1 dışında KIT ve PDGFR üzerine etkinliği düşük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 </a:t>
            </a:r>
            <a:r>
              <a:rPr lang="tr-TR" dirty="0" err="1"/>
              <a:t>myelosupresyon</a:t>
            </a:r>
            <a:r>
              <a:rPr lang="tr-TR" dirty="0"/>
              <a:t> riski daha az,</a:t>
            </a:r>
          </a:p>
          <a:p>
            <a:r>
              <a:rPr lang="tr-TR" sz="2400" i="1" dirty="0">
                <a:effectLst/>
              </a:rPr>
              <a:t>T315I, V299L, G250E, F317L</a:t>
            </a:r>
            <a:r>
              <a:rPr lang="tr-TR" dirty="0"/>
              <a:t> dışındaki mutasyonlarda etkin,</a:t>
            </a:r>
          </a:p>
          <a:p>
            <a:r>
              <a:rPr lang="tr-TR" dirty="0"/>
              <a:t>400 mg dozunda diğer ikinci kuşak TKI ile benzer etkinlik,</a:t>
            </a:r>
          </a:p>
          <a:p>
            <a:r>
              <a:rPr lang="tr-TR" dirty="0"/>
              <a:t>Uzun dönemde </a:t>
            </a:r>
            <a:r>
              <a:rPr lang="tr-TR" dirty="0" err="1"/>
              <a:t>imatinibe</a:t>
            </a:r>
            <a:r>
              <a:rPr lang="tr-TR" dirty="0"/>
              <a:t> göre OS avantajı yok ( 5 yıl %95).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492C5B69-A9C1-3381-3693-479D728F1D0B}"/>
              </a:ext>
            </a:extLst>
          </p:cNvPr>
          <p:cNvSpPr txBox="1"/>
          <p:nvPr/>
        </p:nvSpPr>
        <p:spPr>
          <a:xfrm>
            <a:off x="697673" y="6145213"/>
            <a:ext cx="10515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900" b="0" i="0" dirty="0">
                <a:effectLst/>
                <a:latin typeface="acumin-pro"/>
              </a:rPr>
              <a:t>François </a:t>
            </a:r>
            <a:r>
              <a:rPr lang="tr-TR" sz="900" b="0" i="0" dirty="0" err="1">
                <a:effectLst/>
                <a:latin typeface="acumin-pro"/>
              </a:rPr>
              <a:t>Guilhot</a:t>
            </a:r>
            <a:r>
              <a:rPr lang="tr-TR" sz="900" b="0" i="0" dirty="0">
                <a:effectLst/>
                <a:latin typeface="acumin-pro"/>
              </a:rPr>
              <a:t>, </a:t>
            </a:r>
            <a:r>
              <a:rPr lang="tr-TR" sz="900" b="0" i="0" dirty="0" err="1">
                <a:effectLst/>
                <a:latin typeface="acumin-pro"/>
              </a:rPr>
              <a:t>Rüdiger</a:t>
            </a:r>
            <a:r>
              <a:rPr lang="tr-TR" sz="900" b="0" i="0" dirty="0">
                <a:effectLst/>
                <a:latin typeface="acumin-pro"/>
              </a:rPr>
              <a:t> </a:t>
            </a:r>
            <a:r>
              <a:rPr lang="tr-TR" sz="900" b="0" i="0" dirty="0" err="1">
                <a:effectLst/>
                <a:latin typeface="acumin-pro"/>
              </a:rPr>
              <a:t>Hehlmann</a:t>
            </a:r>
            <a:r>
              <a:rPr lang="tr-TR" sz="900" b="0" i="0" dirty="0">
                <a:effectLst/>
                <a:latin typeface="acumin-pro"/>
              </a:rPr>
              <a:t>; </a:t>
            </a:r>
            <a:r>
              <a:rPr lang="tr-TR" sz="900" b="0" i="0" dirty="0" err="1">
                <a:effectLst/>
                <a:latin typeface="acumin-pro"/>
              </a:rPr>
              <a:t>Long-term</a:t>
            </a:r>
            <a:r>
              <a:rPr lang="tr-TR" sz="900" b="0" i="0" dirty="0">
                <a:effectLst/>
                <a:latin typeface="acumin-pro"/>
              </a:rPr>
              <a:t> </a:t>
            </a:r>
            <a:r>
              <a:rPr lang="tr-TR" sz="900" b="0" i="0" dirty="0" err="1">
                <a:effectLst/>
                <a:latin typeface="acumin-pro"/>
              </a:rPr>
              <a:t>Outcomes</a:t>
            </a:r>
            <a:r>
              <a:rPr lang="tr-TR" sz="900" b="0" i="0" dirty="0">
                <a:effectLst/>
                <a:latin typeface="acumin-pro"/>
              </a:rPr>
              <a:t> of </a:t>
            </a:r>
            <a:r>
              <a:rPr lang="tr-TR" sz="900" b="0" i="0" dirty="0" err="1">
                <a:effectLst/>
                <a:latin typeface="acumin-pro"/>
              </a:rPr>
              <a:t>tyrosine</a:t>
            </a:r>
            <a:r>
              <a:rPr lang="tr-TR" sz="900" b="0" i="0" dirty="0">
                <a:effectLst/>
                <a:latin typeface="acumin-pro"/>
              </a:rPr>
              <a:t> </a:t>
            </a:r>
            <a:r>
              <a:rPr lang="tr-TR" sz="900" b="0" i="0" dirty="0" err="1">
                <a:effectLst/>
                <a:latin typeface="acumin-pro"/>
              </a:rPr>
              <a:t>kinase</a:t>
            </a:r>
            <a:r>
              <a:rPr lang="tr-TR" sz="900" b="0" i="0" dirty="0">
                <a:effectLst/>
                <a:latin typeface="acumin-pro"/>
              </a:rPr>
              <a:t> </a:t>
            </a:r>
            <a:r>
              <a:rPr lang="tr-TR" sz="900" b="0" i="0" dirty="0" err="1">
                <a:effectLst/>
                <a:latin typeface="acumin-pro"/>
              </a:rPr>
              <a:t>inhibitors</a:t>
            </a:r>
            <a:r>
              <a:rPr lang="tr-TR" sz="900" b="0" i="0" dirty="0">
                <a:effectLst/>
                <a:latin typeface="acumin-pro"/>
              </a:rPr>
              <a:t> in </a:t>
            </a:r>
            <a:r>
              <a:rPr lang="tr-TR" sz="900" b="0" i="0" dirty="0" err="1">
                <a:effectLst/>
                <a:latin typeface="acumin-pro"/>
              </a:rPr>
              <a:t>chronic</a:t>
            </a:r>
            <a:r>
              <a:rPr lang="tr-TR" sz="900" b="0" i="0" dirty="0">
                <a:effectLst/>
                <a:latin typeface="acumin-pro"/>
              </a:rPr>
              <a:t> myeloid </a:t>
            </a:r>
            <a:r>
              <a:rPr lang="tr-TR" sz="900" b="0" i="0" dirty="0" err="1">
                <a:effectLst/>
                <a:latin typeface="acumin-pro"/>
              </a:rPr>
              <a:t>leukemia</a:t>
            </a:r>
            <a:r>
              <a:rPr lang="tr-TR" sz="900" b="0" i="0" dirty="0">
                <a:effectLst/>
                <a:latin typeface="acumin-pro"/>
              </a:rPr>
              <a:t>. </a:t>
            </a:r>
            <a:r>
              <a:rPr lang="tr-TR" sz="900" b="0" i="1" dirty="0">
                <a:effectLst/>
                <a:latin typeface="acumin-pro"/>
              </a:rPr>
              <a:t>Blood</a:t>
            </a:r>
            <a:r>
              <a:rPr lang="tr-TR" sz="900" b="0" i="0" dirty="0">
                <a:effectLst/>
                <a:latin typeface="acumin-pro"/>
              </a:rPr>
              <a:t> 2024; blood.2024026311. </a:t>
            </a:r>
            <a:r>
              <a:rPr lang="tr-TR" sz="900" b="0" i="0" dirty="0" err="1">
                <a:effectLst/>
                <a:latin typeface="acumin-pro"/>
              </a:rPr>
              <a:t>doi</a:t>
            </a:r>
            <a:r>
              <a:rPr lang="tr-TR" sz="900" b="0" i="0" dirty="0">
                <a:effectLst/>
                <a:latin typeface="acumin-pro"/>
              </a:rPr>
              <a:t>: </a:t>
            </a:r>
            <a:r>
              <a:rPr lang="tr-TR" sz="900" b="0" i="0" u="none" strike="noStrike" dirty="0">
                <a:effectLst/>
                <a:latin typeface="acumin-pr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https://doi.org/10.1182/blood.2024026311</a:t>
            </a:r>
            <a:endParaRPr lang="tr-TR" sz="900" b="0" i="0" u="none" strike="noStrike" dirty="0">
              <a:effectLst/>
              <a:latin typeface="acumin-pro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900" dirty="0" err="1"/>
              <a:t>Brümmendorf</a:t>
            </a:r>
            <a:r>
              <a:rPr lang="tr-TR" sz="900" dirty="0"/>
              <a:t>, Tim H et al. “</a:t>
            </a:r>
            <a:r>
              <a:rPr lang="tr-TR" sz="900" dirty="0" err="1"/>
              <a:t>Bosutinib</a:t>
            </a:r>
            <a:r>
              <a:rPr lang="tr-TR" sz="900" dirty="0"/>
              <a:t> </a:t>
            </a:r>
            <a:r>
              <a:rPr lang="tr-TR" sz="900" dirty="0" err="1"/>
              <a:t>versus</a:t>
            </a:r>
            <a:r>
              <a:rPr lang="tr-TR" sz="900" dirty="0"/>
              <a:t> </a:t>
            </a:r>
            <a:r>
              <a:rPr lang="tr-TR" sz="900" dirty="0" err="1"/>
              <a:t>imatinib</a:t>
            </a:r>
            <a:r>
              <a:rPr lang="tr-TR" sz="900" dirty="0"/>
              <a:t> for </a:t>
            </a:r>
            <a:r>
              <a:rPr lang="tr-TR" sz="900" dirty="0" err="1"/>
              <a:t>newly</a:t>
            </a:r>
            <a:r>
              <a:rPr lang="tr-TR" sz="900" dirty="0"/>
              <a:t> </a:t>
            </a:r>
            <a:r>
              <a:rPr lang="tr-TR" sz="900" dirty="0" err="1"/>
              <a:t>diagnosed</a:t>
            </a:r>
            <a:r>
              <a:rPr lang="tr-TR" sz="900" dirty="0"/>
              <a:t> </a:t>
            </a:r>
            <a:r>
              <a:rPr lang="tr-TR" sz="900" dirty="0" err="1"/>
              <a:t>chronic</a:t>
            </a:r>
            <a:r>
              <a:rPr lang="tr-TR" sz="900" dirty="0"/>
              <a:t> </a:t>
            </a:r>
            <a:r>
              <a:rPr lang="tr-TR" sz="900" dirty="0" err="1"/>
              <a:t>phase</a:t>
            </a:r>
            <a:r>
              <a:rPr lang="tr-TR" sz="900" dirty="0"/>
              <a:t> </a:t>
            </a:r>
            <a:r>
              <a:rPr lang="tr-TR" sz="900" dirty="0" err="1"/>
              <a:t>chronic</a:t>
            </a:r>
            <a:r>
              <a:rPr lang="tr-TR" sz="900" dirty="0"/>
              <a:t> myeloid </a:t>
            </a:r>
            <a:r>
              <a:rPr lang="tr-TR" sz="900" dirty="0" err="1"/>
              <a:t>leukemia</a:t>
            </a:r>
            <a:r>
              <a:rPr lang="tr-TR" sz="900" dirty="0"/>
              <a:t>: final </a:t>
            </a:r>
            <a:r>
              <a:rPr lang="tr-TR" sz="900" dirty="0" err="1"/>
              <a:t>results</a:t>
            </a:r>
            <a:r>
              <a:rPr lang="tr-TR" sz="900" dirty="0"/>
              <a:t> </a:t>
            </a:r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BFORE </a:t>
            </a:r>
            <a:r>
              <a:rPr lang="tr-TR" sz="900" dirty="0" err="1"/>
              <a:t>trial</a:t>
            </a:r>
            <a:r>
              <a:rPr lang="tr-TR" sz="900" dirty="0"/>
              <a:t>.” </a:t>
            </a:r>
            <a:r>
              <a:rPr lang="tr-TR" sz="900" dirty="0" err="1"/>
              <a:t>Leukemia</a:t>
            </a:r>
            <a:r>
              <a:rPr lang="tr-TR" sz="900" dirty="0"/>
              <a:t> </a:t>
            </a:r>
            <a:r>
              <a:rPr lang="tr-TR" sz="900" dirty="0" err="1"/>
              <a:t>vol</a:t>
            </a:r>
            <a:r>
              <a:rPr lang="tr-TR" sz="900" dirty="0"/>
              <a:t>. 36,7 (2022): 1825-1833. doi:10.1038/s41375-022-01589-y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FD9847A-693C-EC6B-C67C-CCC89BC7E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375" y="2043190"/>
            <a:ext cx="5738303" cy="359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3752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Mavi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1745</TotalTime>
  <Words>3720</Words>
  <Application>Microsoft Office PowerPoint</Application>
  <PresentationFormat>Geniş ekran</PresentationFormat>
  <Paragraphs>565</Paragraphs>
  <Slides>37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6" baseType="lpstr">
      <vt:lpstr>acumin-pro</vt:lpstr>
      <vt:lpstr>Aptos</vt:lpstr>
      <vt:lpstr>Arial</vt:lpstr>
      <vt:lpstr>BlinkMacSystemFont</vt:lpstr>
      <vt:lpstr>Calibri</vt:lpstr>
      <vt:lpstr>Times New Roman</vt:lpstr>
      <vt:lpstr>Trebuchet MS</vt:lpstr>
      <vt:lpstr>Wingdings</vt:lpstr>
      <vt:lpstr>Berlin</vt:lpstr>
      <vt:lpstr>KML’de İlk Sıra Tedavi</vt:lpstr>
      <vt:lpstr>Sunum Planı:</vt:lpstr>
      <vt:lpstr>Kronik Myeloid Lösemi:</vt:lpstr>
      <vt:lpstr>Yeni Tanı Hastada Tedavi:</vt:lpstr>
      <vt:lpstr>İlk Sıra Tedavi Hedefleri: </vt:lpstr>
      <vt:lpstr>İmatinib:</vt:lpstr>
      <vt:lpstr>Dasatinib:</vt:lpstr>
      <vt:lpstr>Nilotinib:</vt:lpstr>
      <vt:lpstr>Bosutinib:</vt:lpstr>
      <vt:lpstr>İlk Sıra Tedavi ve Yanıt oranları:</vt:lpstr>
      <vt:lpstr>İlk Sıra Tedavi ve Yanıt oranları:</vt:lpstr>
      <vt:lpstr>İlk Sıra Tedavi:</vt:lpstr>
      <vt:lpstr>İlk Sıra Tedavi Bırakma Oranları:</vt:lpstr>
      <vt:lpstr>İkinci Sıra Tedavi:</vt:lpstr>
      <vt:lpstr>Asciminib - Yeni Tanı Hasta:</vt:lpstr>
      <vt:lpstr>TKİ ve Kombinasyonları:</vt:lpstr>
      <vt:lpstr>Sunum Planı:</vt:lpstr>
      <vt:lpstr>İlk Sıra Tedavi ve Komorbiditeler:</vt:lpstr>
      <vt:lpstr>İlk Sıra Tedavi Öncesi Değerlendirme:</vt:lpstr>
      <vt:lpstr>İlaç Etkileşimi:</vt:lpstr>
      <vt:lpstr>İlk Sıra Tedavi ve Yaş:</vt:lpstr>
      <vt:lpstr>Diğer tedavilerin KML üzerine etkisi?</vt:lpstr>
      <vt:lpstr>e13a2 vs e14a2:</vt:lpstr>
      <vt:lpstr>Sunum Planı:</vt:lpstr>
      <vt:lpstr>KML’de Advers Etkiler:</vt:lpstr>
      <vt:lpstr>Advers Etki Değerlendirmesi:</vt:lpstr>
      <vt:lpstr>Grade 1-2 Advers Etkiler:</vt:lpstr>
      <vt:lpstr>Grade 3 – 4 Advers Etkiler:</vt:lpstr>
      <vt:lpstr>Hematolojik Advers Etkiler:</vt:lpstr>
      <vt:lpstr>Kardiyolojik- Pulmoner ve Vasküler Advers Etkiler:</vt:lpstr>
      <vt:lpstr>Gastrointestinal Advers Etkiler:</vt:lpstr>
      <vt:lpstr>Kütanöz Advers Etkiler:</vt:lpstr>
      <vt:lpstr>Diğer Önemli Advers etkiler:</vt:lpstr>
      <vt:lpstr>Sunum Planı:</vt:lpstr>
      <vt:lpstr>İlk Sıra Tedavi – Sonuç:</vt:lpstr>
      <vt:lpstr>Pre-emptif Doz Değişikliği:</vt:lpstr>
      <vt:lpstr>Teşekkürler…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Kronik Myeloid Lösemide Güncel Yaklaşım:  Tanı – Prognoz  - Yanıt Değerlendirmesi</dc:title>
  <dc:creator>Sinan Mersin</dc:creator>
  <cp:lastModifiedBy>Sinan Mersin</cp:lastModifiedBy>
  <cp:revision>13</cp:revision>
  <dcterms:created xsi:type="dcterms:W3CDTF">2024-05-05T08:36:05Z</dcterms:created>
  <dcterms:modified xsi:type="dcterms:W3CDTF">2024-11-23T05:36:30Z</dcterms:modified>
</cp:coreProperties>
</file>